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notesSlides/notesSlide6.xml" ContentType="application/vnd.openxmlformats-officedocument.presentationml.notesSlide+xml"/>
  <Override PartName="/ppt/comments/comment6.xml" ContentType="application/vnd.openxmlformats-officedocument.presentationml.comments+xml"/>
  <Override PartName="/ppt/notesSlides/notesSlide7.xml" ContentType="application/vnd.openxmlformats-officedocument.presentationml.notesSlide+xml"/>
  <Override PartName="/ppt/comments/comment7.xml" ContentType="application/vnd.openxmlformats-officedocument.presentationml.comments+xml"/>
  <Override PartName="/ppt/notesSlides/notesSlide8.xml" ContentType="application/vnd.openxmlformats-officedocument.presentationml.notesSlide+xml"/>
  <Override PartName="/ppt/comments/comment8.xml" ContentType="application/vnd.openxmlformats-officedocument.presentationml.comments+xml"/>
  <Override PartName="/ppt/notesSlides/notesSlide9.xml" ContentType="application/vnd.openxmlformats-officedocument.presentationml.notesSlide+xml"/>
  <Override PartName="/ppt/comments/comment9.xml" ContentType="application/vnd.openxmlformats-officedocument.presentationml.comments+xml"/>
  <Override PartName="/ppt/notesSlides/notesSlide10.xml" ContentType="application/vnd.openxmlformats-officedocument.presentationml.notesSlide+xml"/>
  <Override PartName="/ppt/comments/comment10.xml" ContentType="application/vnd.openxmlformats-officedocument.presentationml.comments+xml"/>
  <Override PartName="/ppt/notesSlides/notesSlide11.xml" ContentType="application/vnd.openxmlformats-officedocument.presentationml.notesSlide+xml"/>
  <Override PartName="/ppt/comments/comment11.xml" ContentType="application/vnd.openxmlformats-officedocument.presentationml.comments+xml"/>
  <Override PartName="/ppt/notesSlides/notesSlide12.xml" ContentType="application/vnd.openxmlformats-officedocument.presentationml.notesSlide+xml"/>
  <Override PartName="/ppt/comments/comment12.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81" r:id="rId3"/>
    <p:sldId id="282" r:id="rId4"/>
    <p:sldId id="283" r:id="rId5"/>
    <p:sldId id="284" r:id="rId6"/>
    <p:sldId id="287" r:id="rId7"/>
    <p:sldId id="285" r:id="rId8"/>
    <p:sldId id="288" r:id="rId9"/>
    <p:sldId id="289" r:id="rId10"/>
    <p:sldId id="291" r:id="rId11"/>
    <p:sldId id="290" r:id="rId12"/>
    <p:sldId id="293" r:id="rId13"/>
    <p:sldId id="278" r:id="rId14"/>
    <p:sldId id="292" r:id="rId15"/>
    <p:sldId id="294" r:id="rId16"/>
    <p:sldId id="295" r:id="rId17"/>
    <p:sldId id="296" r:id="rId18"/>
    <p:sldId id="297" r:id="rId19"/>
    <p:sldId id="298" r:id="rId20"/>
    <p:sldId id="276" r:id="rId21"/>
    <p:sldId id="299" r:id="rId22"/>
    <p:sldId id="265" r:id="rId23"/>
    <p:sldId id="268" r:id="rId24"/>
    <p:sldId id="266" r:id="rId25"/>
    <p:sldId id="26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valho Ferreira, Pedro de" initials="CFPd" lastIdx="14" clrIdx="0">
    <p:extLst>
      <p:ext uri="{19B8F6BF-5375-455C-9EA6-DF929625EA0E}">
        <p15:presenceInfo xmlns:p15="http://schemas.microsoft.com/office/powerpoint/2012/main" userId="Carvalho Ferreira, Pedro d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463" autoAdjust="0"/>
  </p:normalViewPr>
  <p:slideViewPr>
    <p:cSldViewPr snapToGrid="0">
      <p:cViewPr varScale="1">
        <p:scale>
          <a:sx n="51" d="100"/>
          <a:sy n="51" d="100"/>
        </p:scale>
        <p:origin x="125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14T20:53:09.497" idx="1">
    <p:pos x="10" y="10"/>
    <p:text/>
    <p:extLst>
      <p:ext uri="{C676402C-5697-4E1C-873F-D02D1690AC5C}">
        <p15:threadingInfo xmlns:p15="http://schemas.microsoft.com/office/powerpoint/2012/main" timeZoneBias="-1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1-09-14T20:53:09.497" idx="13">
    <p:pos x="10" y="10"/>
    <p:text/>
    <p:extLst>
      <p:ext uri="{C676402C-5697-4E1C-873F-D02D1690AC5C}">
        <p15:threadingInfo xmlns:p15="http://schemas.microsoft.com/office/powerpoint/2012/main" timeZoneBias="-1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1-09-14T20:53:09.497" idx="12">
    <p:pos x="10" y="10"/>
    <p:text/>
    <p:extLst>
      <p:ext uri="{C676402C-5697-4E1C-873F-D02D1690AC5C}">
        <p15:threadingInfo xmlns:p15="http://schemas.microsoft.com/office/powerpoint/2012/main" timeZoneBias="-12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1-09-14T20:53:09.497" idx="14">
    <p:pos x="10" y="10"/>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9-14T20:53:09.497" idx="2">
    <p:pos x="10" y="10"/>
    <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9-14T20:53:09.497" idx="3">
    <p:pos x="10" y="10"/>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9-14T20:53:09.497" idx="4">
    <p:pos x="10" y="10"/>
    <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9-14T20:53:09.497" idx="5">
    <p:pos x="10" y="10"/>
    <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9-14T20:53:09.497" idx="8">
    <p:pos x="10" y="10"/>
    <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9-14T20:53:09.497" idx="6">
    <p:pos x="10" y="10"/>
    <p:text/>
    <p:extLst>
      <p:ext uri="{C676402C-5697-4E1C-873F-D02D1690AC5C}">
        <p15:threadingInfo xmlns:p15="http://schemas.microsoft.com/office/powerpoint/2012/main" timeZoneBias="-1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9-14T20:53:09.497" idx="9">
    <p:pos x="10" y="10"/>
    <p:text/>
    <p:extLst>
      <p:ext uri="{C676402C-5697-4E1C-873F-D02D1690AC5C}">
        <p15:threadingInfo xmlns:p15="http://schemas.microsoft.com/office/powerpoint/2012/main" timeZoneBias="-1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1-09-14T20:53:09.497" idx="11">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4F2388-33AC-4052-A4C1-890D4D535B75}" type="datetimeFigureOut">
              <a:rPr lang="en-US" smtClean="0"/>
              <a:t>10/4/2021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D5C4FF-2E38-483B-A8F0-03A15C4C14DB}" type="slidenum">
              <a:rPr lang="en-US" smtClean="0"/>
              <a:t>‹#›</a:t>
            </a:fld>
            <a:endParaRPr lang="en-US"/>
          </a:p>
        </p:txBody>
      </p:sp>
    </p:spTree>
    <p:extLst>
      <p:ext uri="{BB962C8B-B14F-4D97-AF65-F5344CB8AC3E}">
        <p14:creationId xmlns:p14="http://schemas.microsoft.com/office/powerpoint/2010/main" val="3291784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p>
        </p:txBody>
      </p:sp>
      <p:sp>
        <p:nvSpPr>
          <p:cNvPr id="4" name="Slide Number Placeholder 3"/>
          <p:cNvSpPr>
            <a:spLocks noGrp="1"/>
          </p:cNvSpPr>
          <p:nvPr>
            <p:ph type="sldNum" sz="quarter" idx="5"/>
          </p:nvPr>
        </p:nvSpPr>
        <p:spPr/>
        <p:txBody>
          <a:bodyPr/>
          <a:lstStyle/>
          <a:p>
            <a:fld id="{75D5C4FF-2E38-483B-A8F0-03A15C4C14DB}" type="slidenum">
              <a:rPr lang="en-US" smtClean="0"/>
              <a:t>1</a:t>
            </a:fld>
            <a:endParaRPr lang="en-US"/>
          </a:p>
        </p:txBody>
      </p:sp>
    </p:spTree>
    <p:extLst>
      <p:ext uri="{BB962C8B-B14F-4D97-AF65-F5344CB8AC3E}">
        <p14:creationId xmlns:p14="http://schemas.microsoft.com/office/powerpoint/2010/main" val="3079237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We reflect the orbital across the z-axis and make them glow. </a:t>
            </a:r>
          </a:p>
        </p:txBody>
      </p:sp>
      <p:sp>
        <p:nvSpPr>
          <p:cNvPr id="4" name="Slide Number Placeholder 3"/>
          <p:cNvSpPr>
            <a:spLocks noGrp="1"/>
          </p:cNvSpPr>
          <p:nvPr>
            <p:ph type="sldNum" sz="quarter" idx="5"/>
          </p:nvPr>
        </p:nvSpPr>
        <p:spPr/>
        <p:txBody>
          <a:bodyPr/>
          <a:lstStyle/>
          <a:p>
            <a:fld id="{75D5C4FF-2E38-483B-A8F0-03A15C4C14DB}" type="slidenum">
              <a:rPr lang="en-US" smtClean="0"/>
              <a:t>10</a:t>
            </a:fld>
            <a:endParaRPr lang="en-US"/>
          </a:p>
        </p:txBody>
      </p:sp>
    </p:spTree>
    <p:extLst>
      <p:ext uri="{BB962C8B-B14F-4D97-AF65-F5344CB8AC3E}">
        <p14:creationId xmlns:p14="http://schemas.microsoft.com/office/powerpoint/2010/main" val="10834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We make the orbitals that leave their original position invisible.</a:t>
            </a:r>
          </a:p>
          <a:p>
            <a:r>
              <a:rPr lang="en-US" dirty="0"/>
              <a:t>Use fade out animation on the orbitals.</a:t>
            </a:r>
          </a:p>
        </p:txBody>
      </p:sp>
      <p:sp>
        <p:nvSpPr>
          <p:cNvPr id="4" name="Slide Number Placeholder 3"/>
          <p:cNvSpPr>
            <a:spLocks noGrp="1"/>
          </p:cNvSpPr>
          <p:nvPr>
            <p:ph type="sldNum" sz="quarter" idx="5"/>
          </p:nvPr>
        </p:nvSpPr>
        <p:spPr/>
        <p:txBody>
          <a:bodyPr/>
          <a:lstStyle/>
          <a:p>
            <a:fld id="{75D5C4FF-2E38-483B-A8F0-03A15C4C14DB}" type="slidenum">
              <a:rPr lang="en-US" smtClean="0"/>
              <a:t>11</a:t>
            </a:fld>
            <a:endParaRPr lang="en-US"/>
          </a:p>
        </p:txBody>
      </p:sp>
    </p:spTree>
    <p:extLst>
      <p:ext uri="{BB962C8B-B14F-4D97-AF65-F5344CB8AC3E}">
        <p14:creationId xmlns:p14="http://schemas.microsoft.com/office/powerpoint/2010/main" val="3195472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Fade everything out. For a very short pause</a:t>
            </a:r>
          </a:p>
        </p:txBody>
      </p:sp>
      <p:sp>
        <p:nvSpPr>
          <p:cNvPr id="4" name="Slide Number Placeholder 3"/>
          <p:cNvSpPr>
            <a:spLocks noGrp="1"/>
          </p:cNvSpPr>
          <p:nvPr>
            <p:ph type="sldNum" sz="quarter" idx="5"/>
          </p:nvPr>
        </p:nvSpPr>
        <p:spPr/>
        <p:txBody>
          <a:bodyPr/>
          <a:lstStyle/>
          <a:p>
            <a:fld id="{75D5C4FF-2E38-483B-A8F0-03A15C4C14DB}" type="slidenum">
              <a:rPr lang="en-US" smtClean="0"/>
              <a:t>12</a:t>
            </a:fld>
            <a:endParaRPr lang="en-US"/>
          </a:p>
        </p:txBody>
      </p:sp>
    </p:spTree>
    <p:extLst>
      <p:ext uri="{BB962C8B-B14F-4D97-AF65-F5344CB8AC3E}">
        <p14:creationId xmlns:p14="http://schemas.microsoft.com/office/powerpoint/2010/main" val="1864026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Write animation of the symmetry operations</a:t>
            </a:r>
          </a:p>
        </p:txBody>
      </p:sp>
      <p:sp>
        <p:nvSpPr>
          <p:cNvPr id="4" name="Slide Number Placeholder 3"/>
          <p:cNvSpPr>
            <a:spLocks noGrp="1"/>
          </p:cNvSpPr>
          <p:nvPr>
            <p:ph type="sldNum" sz="quarter" idx="5"/>
          </p:nvPr>
        </p:nvSpPr>
        <p:spPr/>
        <p:txBody>
          <a:bodyPr/>
          <a:lstStyle/>
          <a:p>
            <a:fld id="{75D5C4FF-2E38-483B-A8F0-03A15C4C14DB}" type="slidenum">
              <a:rPr lang="en-US" smtClean="0"/>
              <a:t>13</a:t>
            </a:fld>
            <a:endParaRPr lang="en-US"/>
          </a:p>
        </p:txBody>
      </p:sp>
    </p:spTree>
    <p:extLst>
      <p:ext uri="{BB962C8B-B14F-4D97-AF65-F5344CB8AC3E}">
        <p14:creationId xmlns:p14="http://schemas.microsoft.com/office/powerpoint/2010/main" val="2754077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Underline fades in under E and molecule and the atomic orbitals get scaled up back to the surface.</a:t>
            </a:r>
          </a:p>
        </p:txBody>
      </p:sp>
      <p:sp>
        <p:nvSpPr>
          <p:cNvPr id="4" name="Slide Number Placeholder 3"/>
          <p:cNvSpPr>
            <a:spLocks noGrp="1"/>
          </p:cNvSpPr>
          <p:nvPr>
            <p:ph type="sldNum" sz="quarter" idx="5"/>
          </p:nvPr>
        </p:nvSpPr>
        <p:spPr/>
        <p:txBody>
          <a:bodyPr/>
          <a:lstStyle/>
          <a:p>
            <a:fld id="{75D5C4FF-2E38-483B-A8F0-03A15C4C14DB}" type="slidenum">
              <a:rPr lang="en-US" smtClean="0"/>
              <a:t>14</a:t>
            </a:fld>
            <a:endParaRPr lang="en-US"/>
          </a:p>
        </p:txBody>
      </p:sp>
    </p:spTree>
    <p:extLst>
      <p:ext uri="{BB962C8B-B14F-4D97-AF65-F5344CB8AC3E}">
        <p14:creationId xmlns:p14="http://schemas.microsoft.com/office/powerpoint/2010/main" val="3971287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Underline fades in under E and molecule and the atomic orbitals get scaled up back to the surface.</a:t>
            </a:r>
          </a:p>
        </p:txBody>
      </p:sp>
      <p:sp>
        <p:nvSpPr>
          <p:cNvPr id="4" name="Slide Number Placeholder 3"/>
          <p:cNvSpPr>
            <a:spLocks noGrp="1"/>
          </p:cNvSpPr>
          <p:nvPr>
            <p:ph type="sldNum" sz="quarter" idx="5"/>
          </p:nvPr>
        </p:nvSpPr>
        <p:spPr/>
        <p:txBody>
          <a:bodyPr/>
          <a:lstStyle/>
          <a:p>
            <a:fld id="{75D5C4FF-2E38-483B-A8F0-03A15C4C14DB}" type="slidenum">
              <a:rPr lang="en-US" smtClean="0"/>
              <a:t>15</a:t>
            </a:fld>
            <a:endParaRPr lang="en-US"/>
          </a:p>
        </p:txBody>
      </p:sp>
    </p:spTree>
    <p:extLst>
      <p:ext uri="{BB962C8B-B14F-4D97-AF65-F5344CB8AC3E}">
        <p14:creationId xmlns:p14="http://schemas.microsoft.com/office/powerpoint/2010/main" val="4191960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All the numbers migrate up and form the 6. </a:t>
            </a:r>
          </a:p>
        </p:txBody>
      </p:sp>
      <p:sp>
        <p:nvSpPr>
          <p:cNvPr id="4" name="Slide Number Placeholder 3"/>
          <p:cNvSpPr>
            <a:spLocks noGrp="1"/>
          </p:cNvSpPr>
          <p:nvPr>
            <p:ph type="sldNum" sz="quarter" idx="5"/>
          </p:nvPr>
        </p:nvSpPr>
        <p:spPr/>
        <p:txBody>
          <a:bodyPr/>
          <a:lstStyle/>
          <a:p>
            <a:fld id="{75D5C4FF-2E38-483B-A8F0-03A15C4C14DB}" type="slidenum">
              <a:rPr lang="en-US" smtClean="0"/>
              <a:t>16</a:t>
            </a:fld>
            <a:endParaRPr lang="en-US"/>
          </a:p>
        </p:txBody>
      </p:sp>
    </p:spTree>
    <p:extLst>
      <p:ext uri="{BB962C8B-B14F-4D97-AF65-F5344CB8AC3E}">
        <p14:creationId xmlns:p14="http://schemas.microsoft.com/office/powerpoint/2010/main" val="3364219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All the numbers migrate up and form the 6. </a:t>
            </a:r>
          </a:p>
        </p:txBody>
      </p:sp>
      <p:sp>
        <p:nvSpPr>
          <p:cNvPr id="4" name="Slide Number Placeholder 3"/>
          <p:cNvSpPr>
            <a:spLocks noGrp="1"/>
          </p:cNvSpPr>
          <p:nvPr>
            <p:ph type="sldNum" sz="quarter" idx="5"/>
          </p:nvPr>
        </p:nvSpPr>
        <p:spPr/>
        <p:txBody>
          <a:bodyPr/>
          <a:lstStyle/>
          <a:p>
            <a:fld id="{75D5C4FF-2E38-483B-A8F0-03A15C4C14DB}" type="slidenum">
              <a:rPr lang="en-US" smtClean="0"/>
              <a:t>17</a:t>
            </a:fld>
            <a:endParaRPr lang="en-US"/>
          </a:p>
        </p:txBody>
      </p:sp>
    </p:spTree>
    <p:extLst>
      <p:ext uri="{BB962C8B-B14F-4D97-AF65-F5344CB8AC3E}">
        <p14:creationId xmlns:p14="http://schemas.microsoft.com/office/powerpoint/2010/main" val="3139885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Fade out the molecule and the header. Move the numbers to the vector.</a:t>
            </a:r>
          </a:p>
        </p:txBody>
      </p:sp>
      <p:sp>
        <p:nvSpPr>
          <p:cNvPr id="4" name="Slide Number Placeholder 3"/>
          <p:cNvSpPr>
            <a:spLocks noGrp="1"/>
          </p:cNvSpPr>
          <p:nvPr>
            <p:ph type="sldNum" sz="quarter" idx="5"/>
          </p:nvPr>
        </p:nvSpPr>
        <p:spPr/>
        <p:txBody>
          <a:bodyPr/>
          <a:lstStyle/>
          <a:p>
            <a:fld id="{75D5C4FF-2E38-483B-A8F0-03A15C4C14DB}" type="slidenum">
              <a:rPr lang="en-US" smtClean="0"/>
              <a:t>18</a:t>
            </a:fld>
            <a:endParaRPr lang="en-US"/>
          </a:p>
        </p:txBody>
      </p:sp>
    </p:spTree>
    <p:extLst>
      <p:ext uri="{BB962C8B-B14F-4D97-AF65-F5344CB8AC3E}">
        <p14:creationId xmlns:p14="http://schemas.microsoft.com/office/powerpoint/2010/main" val="2139277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Talk</a:t>
            </a:r>
          </a:p>
        </p:txBody>
      </p:sp>
      <p:sp>
        <p:nvSpPr>
          <p:cNvPr id="4" name="Slide Number Placeholder 3"/>
          <p:cNvSpPr>
            <a:spLocks noGrp="1"/>
          </p:cNvSpPr>
          <p:nvPr>
            <p:ph type="sldNum" sz="quarter" idx="5"/>
          </p:nvPr>
        </p:nvSpPr>
        <p:spPr/>
        <p:txBody>
          <a:bodyPr/>
          <a:lstStyle/>
          <a:p>
            <a:fld id="{75D5C4FF-2E38-483B-A8F0-03A15C4C14DB}" type="slidenum">
              <a:rPr lang="en-US" smtClean="0"/>
              <a:t>19</a:t>
            </a:fld>
            <a:endParaRPr lang="en-US"/>
          </a:p>
        </p:txBody>
      </p:sp>
    </p:spTree>
    <p:extLst>
      <p:ext uri="{BB962C8B-B14F-4D97-AF65-F5344CB8AC3E}">
        <p14:creationId xmlns:p14="http://schemas.microsoft.com/office/powerpoint/2010/main" val="2469518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Benzene fades in and rotates around the z-axis</a:t>
            </a:r>
          </a:p>
        </p:txBody>
      </p:sp>
      <p:sp>
        <p:nvSpPr>
          <p:cNvPr id="4" name="Slide Number Placeholder 3"/>
          <p:cNvSpPr>
            <a:spLocks noGrp="1"/>
          </p:cNvSpPr>
          <p:nvPr>
            <p:ph type="sldNum" sz="quarter" idx="5"/>
          </p:nvPr>
        </p:nvSpPr>
        <p:spPr/>
        <p:txBody>
          <a:bodyPr/>
          <a:lstStyle/>
          <a:p>
            <a:fld id="{75D5C4FF-2E38-483B-A8F0-03A15C4C14DB}" type="slidenum">
              <a:rPr lang="en-US" smtClean="0"/>
              <a:t>2</a:t>
            </a:fld>
            <a:endParaRPr lang="en-US"/>
          </a:p>
        </p:txBody>
      </p:sp>
    </p:spTree>
    <p:extLst>
      <p:ext uri="{BB962C8B-B14F-4D97-AF65-F5344CB8AC3E}">
        <p14:creationId xmlns:p14="http://schemas.microsoft.com/office/powerpoint/2010/main" val="3634241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Fade in the table and highlight A1g</a:t>
            </a:r>
          </a:p>
        </p:txBody>
      </p:sp>
      <p:sp>
        <p:nvSpPr>
          <p:cNvPr id="4" name="Slide Number Placeholder 3"/>
          <p:cNvSpPr>
            <a:spLocks noGrp="1"/>
          </p:cNvSpPr>
          <p:nvPr>
            <p:ph type="sldNum" sz="quarter" idx="5"/>
          </p:nvPr>
        </p:nvSpPr>
        <p:spPr/>
        <p:txBody>
          <a:bodyPr/>
          <a:lstStyle/>
          <a:p>
            <a:fld id="{75D5C4FF-2E38-483B-A8F0-03A15C4C14DB}" type="slidenum">
              <a:rPr lang="en-US" smtClean="0"/>
              <a:t>20</a:t>
            </a:fld>
            <a:endParaRPr lang="en-US"/>
          </a:p>
        </p:txBody>
      </p:sp>
    </p:spTree>
    <p:extLst>
      <p:ext uri="{BB962C8B-B14F-4D97-AF65-F5344CB8AC3E}">
        <p14:creationId xmlns:p14="http://schemas.microsoft.com/office/powerpoint/2010/main" val="3396892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Animate the dot product divided by 12. </a:t>
            </a:r>
          </a:p>
        </p:txBody>
      </p:sp>
      <p:sp>
        <p:nvSpPr>
          <p:cNvPr id="4" name="Slide Number Placeholder 3"/>
          <p:cNvSpPr>
            <a:spLocks noGrp="1"/>
          </p:cNvSpPr>
          <p:nvPr>
            <p:ph type="sldNum" sz="quarter" idx="5"/>
          </p:nvPr>
        </p:nvSpPr>
        <p:spPr/>
        <p:txBody>
          <a:bodyPr/>
          <a:lstStyle/>
          <a:p>
            <a:fld id="{75D5C4FF-2E38-483B-A8F0-03A15C4C14DB}" type="slidenum">
              <a:rPr lang="en-US" smtClean="0"/>
              <a:t>21</a:t>
            </a:fld>
            <a:endParaRPr lang="en-US"/>
          </a:p>
        </p:txBody>
      </p:sp>
    </p:spTree>
    <p:extLst>
      <p:ext uri="{BB962C8B-B14F-4D97-AF65-F5344CB8AC3E}">
        <p14:creationId xmlns:p14="http://schemas.microsoft.com/office/powerpoint/2010/main" val="1801866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Show the other results for reference.</a:t>
            </a:r>
          </a:p>
        </p:txBody>
      </p:sp>
      <p:sp>
        <p:nvSpPr>
          <p:cNvPr id="4" name="Slide Number Placeholder 3"/>
          <p:cNvSpPr>
            <a:spLocks noGrp="1"/>
          </p:cNvSpPr>
          <p:nvPr>
            <p:ph type="sldNum" sz="quarter" idx="5"/>
          </p:nvPr>
        </p:nvSpPr>
        <p:spPr/>
        <p:txBody>
          <a:bodyPr/>
          <a:lstStyle/>
          <a:p>
            <a:fld id="{75D5C4FF-2E38-483B-A8F0-03A15C4C14DB}" type="slidenum">
              <a:rPr lang="en-US" smtClean="0"/>
              <a:t>22</a:t>
            </a:fld>
            <a:endParaRPr lang="en-US"/>
          </a:p>
        </p:txBody>
      </p:sp>
    </p:spTree>
    <p:extLst>
      <p:ext uri="{BB962C8B-B14F-4D97-AF65-F5344CB8AC3E}">
        <p14:creationId xmlns:p14="http://schemas.microsoft.com/office/powerpoint/2010/main" val="403769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Tease them into watching more clips by showing the molecular orbitals that can be generated from these irreps. </a:t>
            </a:r>
          </a:p>
        </p:txBody>
      </p:sp>
      <p:sp>
        <p:nvSpPr>
          <p:cNvPr id="4" name="Slide Number Placeholder 3"/>
          <p:cNvSpPr>
            <a:spLocks noGrp="1"/>
          </p:cNvSpPr>
          <p:nvPr>
            <p:ph type="sldNum" sz="quarter" idx="5"/>
          </p:nvPr>
        </p:nvSpPr>
        <p:spPr/>
        <p:txBody>
          <a:bodyPr/>
          <a:lstStyle/>
          <a:p>
            <a:fld id="{75D5C4FF-2E38-483B-A8F0-03A15C4C14DB}" type="slidenum">
              <a:rPr lang="en-US" smtClean="0"/>
              <a:t>23</a:t>
            </a:fld>
            <a:endParaRPr lang="en-US"/>
          </a:p>
        </p:txBody>
      </p:sp>
    </p:spTree>
    <p:extLst>
      <p:ext uri="{BB962C8B-B14F-4D97-AF65-F5344CB8AC3E}">
        <p14:creationId xmlns:p14="http://schemas.microsoft.com/office/powerpoint/2010/main" val="3061990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what the electron clouds would look like from this purely geometrical treatment while being clear that energy optimization would give the “true” orbitals.</a:t>
            </a:r>
          </a:p>
        </p:txBody>
      </p:sp>
      <p:sp>
        <p:nvSpPr>
          <p:cNvPr id="4" name="Slide Number Placeholder 3"/>
          <p:cNvSpPr>
            <a:spLocks noGrp="1"/>
          </p:cNvSpPr>
          <p:nvPr>
            <p:ph type="sldNum" sz="quarter" idx="5"/>
          </p:nvPr>
        </p:nvSpPr>
        <p:spPr/>
        <p:txBody>
          <a:bodyPr/>
          <a:lstStyle/>
          <a:p>
            <a:fld id="{75D5C4FF-2E38-483B-A8F0-03A15C4C14DB}" type="slidenum">
              <a:rPr lang="en-US" smtClean="0"/>
              <a:t>24</a:t>
            </a:fld>
            <a:endParaRPr lang="en-US"/>
          </a:p>
        </p:txBody>
      </p:sp>
    </p:spTree>
    <p:extLst>
      <p:ext uri="{BB962C8B-B14F-4D97-AF65-F5344CB8AC3E}">
        <p14:creationId xmlns:p14="http://schemas.microsoft.com/office/powerpoint/2010/main" val="2878227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Acknowledgementssss</a:t>
            </a:r>
            <a:endParaRPr lang="en-US"/>
          </a:p>
          <a:p>
            <a:endParaRPr lang="en-US" dirty="0"/>
          </a:p>
        </p:txBody>
      </p:sp>
      <p:sp>
        <p:nvSpPr>
          <p:cNvPr id="4" name="Slide Number Placeholder 3"/>
          <p:cNvSpPr>
            <a:spLocks noGrp="1"/>
          </p:cNvSpPr>
          <p:nvPr>
            <p:ph type="sldNum" sz="quarter" idx="5"/>
          </p:nvPr>
        </p:nvSpPr>
        <p:spPr/>
        <p:txBody>
          <a:bodyPr/>
          <a:lstStyle/>
          <a:p>
            <a:fld id="{75D5C4FF-2E38-483B-A8F0-03A15C4C14DB}" type="slidenum">
              <a:rPr lang="en-US" smtClean="0"/>
              <a:t>25</a:t>
            </a:fld>
            <a:endParaRPr lang="en-US"/>
          </a:p>
        </p:txBody>
      </p:sp>
    </p:spTree>
    <p:extLst>
      <p:ext uri="{BB962C8B-B14F-4D97-AF65-F5344CB8AC3E}">
        <p14:creationId xmlns:p14="http://schemas.microsoft.com/office/powerpoint/2010/main" val="1700772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While rotating the molecule, put the orbitals in by scaling them from within each carbon atom</a:t>
            </a:r>
          </a:p>
        </p:txBody>
      </p:sp>
      <p:sp>
        <p:nvSpPr>
          <p:cNvPr id="4" name="Slide Number Placeholder 3"/>
          <p:cNvSpPr>
            <a:spLocks noGrp="1"/>
          </p:cNvSpPr>
          <p:nvPr>
            <p:ph type="sldNum" sz="quarter" idx="5"/>
          </p:nvPr>
        </p:nvSpPr>
        <p:spPr/>
        <p:txBody>
          <a:bodyPr/>
          <a:lstStyle/>
          <a:p>
            <a:fld id="{75D5C4FF-2E38-483B-A8F0-03A15C4C14DB}" type="slidenum">
              <a:rPr lang="en-US" smtClean="0"/>
              <a:t>3</a:t>
            </a:fld>
            <a:endParaRPr lang="en-US"/>
          </a:p>
        </p:txBody>
      </p:sp>
    </p:spTree>
    <p:extLst>
      <p:ext uri="{BB962C8B-B14F-4D97-AF65-F5344CB8AC3E}">
        <p14:creationId xmlns:p14="http://schemas.microsoft.com/office/powerpoint/2010/main" val="3563490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While rotating the molecule, scale it down and move it to the side while playing the write animation of the table.</a:t>
            </a:r>
          </a:p>
        </p:txBody>
      </p:sp>
      <p:sp>
        <p:nvSpPr>
          <p:cNvPr id="4" name="Slide Number Placeholder 3"/>
          <p:cNvSpPr>
            <a:spLocks noGrp="1"/>
          </p:cNvSpPr>
          <p:nvPr>
            <p:ph type="sldNum" sz="quarter" idx="5"/>
          </p:nvPr>
        </p:nvSpPr>
        <p:spPr/>
        <p:txBody>
          <a:bodyPr/>
          <a:lstStyle/>
          <a:p>
            <a:fld id="{75D5C4FF-2E38-483B-A8F0-03A15C4C14DB}" type="slidenum">
              <a:rPr lang="en-US" smtClean="0"/>
              <a:t>4</a:t>
            </a:fld>
            <a:endParaRPr lang="en-US"/>
          </a:p>
        </p:txBody>
      </p:sp>
    </p:spTree>
    <p:extLst>
      <p:ext uri="{BB962C8B-B14F-4D97-AF65-F5344CB8AC3E}">
        <p14:creationId xmlns:p14="http://schemas.microsoft.com/office/powerpoint/2010/main" val="4256800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When mentioning symmetry operations, highlight them on the point group table. This highlight does not have to go on top of the rest. Instead, everything EXCEPT the row where we want the focus can have its alpha decreased</a:t>
            </a:r>
          </a:p>
        </p:txBody>
      </p:sp>
      <p:sp>
        <p:nvSpPr>
          <p:cNvPr id="4" name="Slide Number Placeholder 3"/>
          <p:cNvSpPr>
            <a:spLocks noGrp="1"/>
          </p:cNvSpPr>
          <p:nvPr>
            <p:ph type="sldNum" sz="quarter" idx="5"/>
          </p:nvPr>
        </p:nvSpPr>
        <p:spPr/>
        <p:txBody>
          <a:bodyPr/>
          <a:lstStyle/>
          <a:p>
            <a:fld id="{75D5C4FF-2E38-483B-A8F0-03A15C4C14DB}" type="slidenum">
              <a:rPr lang="en-US" smtClean="0"/>
              <a:t>5</a:t>
            </a:fld>
            <a:endParaRPr lang="en-US"/>
          </a:p>
        </p:txBody>
      </p:sp>
    </p:spTree>
    <p:extLst>
      <p:ext uri="{BB962C8B-B14F-4D97-AF65-F5344CB8AC3E}">
        <p14:creationId xmlns:p14="http://schemas.microsoft.com/office/powerpoint/2010/main" val="2200731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5.Write in the trace. </a:t>
            </a:r>
          </a:p>
        </p:txBody>
      </p:sp>
      <p:sp>
        <p:nvSpPr>
          <p:cNvPr id="4" name="Slide Number Placeholder 3"/>
          <p:cNvSpPr>
            <a:spLocks noGrp="1"/>
          </p:cNvSpPr>
          <p:nvPr>
            <p:ph type="sldNum" sz="quarter" idx="5"/>
          </p:nvPr>
        </p:nvSpPr>
        <p:spPr/>
        <p:txBody>
          <a:bodyPr/>
          <a:lstStyle/>
          <a:p>
            <a:fld id="{75D5C4FF-2E38-483B-A8F0-03A15C4C14DB}" type="slidenum">
              <a:rPr lang="en-US" smtClean="0"/>
              <a:t>6</a:t>
            </a:fld>
            <a:endParaRPr lang="en-US"/>
          </a:p>
        </p:txBody>
      </p:sp>
    </p:spTree>
    <p:extLst>
      <p:ext uri="{BB962C8B-B14F-4D97-AF65-F5344CB8AC3E}">
        <p14:creationId xmlns:p14="http://schemas.microsoft.com/office/powerpoint/2010/main" val="621755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Still rotating the molecule, fade everything except the irreps and the trace</a:t>
            </a:r>
          </a:p>
        </p:txBody>
      </p:sp>
      <p:sp>
        <p:nvSpPr>
          <p:cNvPr id="4" name="Slide Number Placeholder 3"/>
          <p:cNvSpPr>
            <a:spLocks noGrp="1"/>
          </p:cNvSpPr>
          <p:nvPr>
            <p:ph type="sldNum" sz="quarter" idx="5"/>
          </p:nvPr>
        </p:nvSpPr>
        <p:spPr/>
        <p:txBody>
          <a:bodyPr/>
          <a:lstStyle/>
          <a:p>
            <a:fld id="{75D5C4FF-2E38-483B-A8F0-03A15C4C14DB}" type="slidenum">
              <a:rPr lang="en-US" smtClean="0"/>
              <a:t>7</a:t>
            </a:fld>
            <a:endParaRPr lang="en-US"/>
          </a:p>
        </p:txBody>
      </p:sp>
    </p:spTree>
    <p:extLst>
      <p:ext uri="{BB962C8B-B14F-4D97-AF65-F5344CB8AC3E}">
        <p14:creationId xmlns:p14="http://schemas.microsoft.com/office/powerpoint/2010/main" val="3704922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some rules.”</a:t>
            </a:r>
          </a:p>
          <a:p>
            <a:r>
              <a:rPr lang="en-US" dirty="0"/>
              <a:t>7. Move the benzene molecule to the center of the screen while “unfading” and everything else fades out.  </a:t>
            </a:r>
          </a:p>
        </p:txBody>
      </p:sp>
      <p:sp>
        <p:nvSpPr>
          <p:cNvPr id="4" name="Slide Number Placeholder 3"/>
          <p:cNvSpPr>
            <a:spLocks noGrp="1"/>
          </p:cNvSpPr>
          <p:nvPr>
            <p:ph type="sldNum" sz="quarter" idx="5"/>
          </p:nvPr>
        </p:nvSpPr>
        <p:spPr/>
        <p:txBody>
          <a:bodyPr/>
          <a:lstStyle/>
          <a:p>
            <a:fld id="{75D5C4FF-2E38-483B-A8F0-03A15C4C14DB}" type="slidenum">
              <a:rPr lang="en-US" smtClean="0"/>
              <a:t>8</a:t>
            </a:fld>
            <a:endParaRPr lang="en-US"/>
          </a:p>
        </p:txBody>
      </p:sp>
    </p:spTree>
    <p:extLst>
      <p:ext uri="{BB962C8B-B14F-4D97-AF65-F5344CB8AC3E}">
        <p14:creationId xmlns:p14="http://schemas.microsoft.com/office/powerpoint/2010/main" val="821206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We show the glowing as indication of atoms staying in place. </a:t>
            </a:r>
          </a:p>
        </p:txBody>
      </p:sp>
      <p:sp>
        <p:nvSpPr>
          <p:cNvPr id="4" name="Slide Number Placeholder 3"/>
          <p:cNvSpPr>
            <a:spLocks noGrp="1"/>
          </p:cNvSpPr>
          <p:nvPr>
            <p:ph type="sldNum" sz="quarter" idx="5"/>
          </p:nvPr>
        </p:nvSpPr>
        <p:spPr/>
        <p:txBody>
          <a:bodyPr/>
          <a:lstStyle/>
          <a:p>
            <a:fld id="{75D5C4FF-2E38-483B-A8F0-03A15C4C14DB}" type="slidenum">
              <a:rPr lang="en-US" smtClean="0"/>
              <a:t>9</a:t>
            </a:fld>
            <a:endParaRPr lang="en-US"/>
          </a:p>
        </p:txBody>
      </p:sp>
    </p:spTree>
    <p:extLst>
      <p:ext uri="{BB962C8B-B14F-4D97-AF65-F5344CB8AC3E}">
        <p14:creationId xmlns:p14="http://schemas.microsoft.com/office/powerpoint/2010/main" val="1961175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1C9E-C4E4-44E0-993F-679D46FE2B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D62C93-FB8C-46B8-8F80-0B68F66B80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3AF038-6775-4E1F-999F-3227F26C7461}"/>
              </a:ext>
            </a:extLst>
          </p:cNvPr>
          <p:cNvSpPr>
            <a:spLocks noGrp="1"/>
          </p:cNvSpPr>
          <p:nvPr>
            <p:ph type="dt" sz="half" idx="10"/>
          </p:nvPr>
        </p:nvSpPr>
        <p:spPr/>
        <p:txBody>
          <a:bodyPr/>
          <a:lstStyle/>
          <a:p>
            <a:fld id="{3F8BA261-6964-4A71-9C45-818EE2CA6DE3}" type="datetimeFigureOut">
              <a:rPr lang="en-US" smtClean="0"/>
              <a:t>10/4/2021</a:t>
            </a:fld>
            <a:endParaRPr lang="en-US"/>
          </a:p>
        </p:txBody>
      </p:sp>
      <p:sp>
        <p:nvSpPr>
          <p:cNvPr id="5" name="Footer Placeholder 4">
            <a:extLst>
              <a:ext uri="{FF2B5EF4-FFF2-40B4-BE49-F238E27FC236}">
                <a16:creationId xmlns:a16="http://schemas.microsoft.com/office/drawing/2014/main" id="{E493F173-068B-432F-BF70-68DCAED781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F20E2E-DBFF-4D1C-9112-FA72508CE969}"/>
              </a:ext>
            </a:extLst>
          </p:cNvPr>
          <p:cNvSpPr>
            <a:spLocks noGrp="1"/>
          </p:cNvSpPr>
          <p:nvPr>
            <p:ph type="sldNum" sz="quarter" idx="12"/>
          </p:nvPr>
        </p:nvSpPr>
        <p:spPr/>
        <p:txBody>
          <a:bodyPr/>
          <a:lstStyle/>
          <a:p>
            <a:fld id="{B195A198-F029-4011-A5B9-2BCCC712A23C}" type="slidenum">
              <a:rPr lang="en-US" smtClean="0"/>
              <a:t>‹#›</a:t>
            </a:fld>
            <a:endParaRPr lang="en-US"/>
          </a:p>
        </p:txBody>
      </p:sp>
    </p:spTree>
    <p:extLst>
      <p:ext uri="{BB962C8B-B14F-4D97-AF65-F5344CB8AC3E}">
        <p14:creationId xmlns:p14="http://schemas.microsoft.com/office/powerpoint/2010/main" val="4065308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C4DC-B0AC-49D1-A9F5-43F1D19CF7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BC6716-FB15-418B-BB7B-B1DCFC2397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CFBDE9-F136-4F7B-84A4-F77811562717}"/>
              </a:ext>
            </a:extLst>
          </p:cNvPr>
          <p:cNvSpPr>
            <a:spLocks noGrp="1"/>
          </p:cNvSpPr>
          <p:nvPr>
            <p:ph type="dt" sz="half" idx="10"/>
          </p:nvPr>
        </p:nvSpPr>
        <p:spPr/>
        <p:txBody>
          <a:bodyPr/>
          <a:lstStyle/>
          <a:p>
            <a:fld id="{3F8BA261-6964-4A71-9C45-818EE2CA6DE3}" type="datetimeFigureOut">
              <a:rPr lang="en-US" smtClean="0"/>
              <a:t>10/4/2021</a:t>
            </a:fld>
            <a:endParaRPr lang="en-US"/>
          </a:p>
        </p:txBody>
      </p:sp>
      <p:sp>
        <p:nvSpPr>
          <p:cNvPr id="5" name="Footer Placeholder 4">
            <a:extLst>
              <a:ext uri="{FF2B5EF4-FFF2-40B4-BE49-F238E27FC236}">
                <a16:creationId xmlns:a16="http://schemas.microsoft.com/office/drawing/2014/main" id="{9BC7168A-FAD8-475A-B642-7C8A205BB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BE630-4E68-43A6-BA92-5A4666BFAEBA}"/>
              </a:ext>
            </a:extLst>
          </p:cNvPr>
          <p:cNvSpPr>
            <a:spLocks noGrp="1"/>
          </p:cNvSpPr>
          <p:nvPr>
            <p:ph type="sldNum" sz="quarter" idx="12"/>
          </p:nvPr>
        </p:nvSpPr>
        <p:spPr/>
        <p:txBody>
          <a:bodyPr/>
          <a:lstStyle/>
          <a:p>
            <a:fld id="{B195A198-F029-4011-A5B9-2BCCC712A23C}" type="slidenum">
              <a:rPr lang="en-US" smtClean="0"/>
              <a:t>‹#›</a:t>
            </a:fld>
            <a:endParaRPr lang="en-US"/>
          </a:p>
        </p:txBody>
      </p:sp>
    </p:spTree>
    <p:extLst>
      <p:ext uri="{BB962C8B-B14F-4D97-AF65-F5344CB8AC3E}">
        <p14:creationId xmlns:p14="http://schemas.microsoft.com/office/powerpoint/2010/main" val="313868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C5A6B1-73AE-4B34-8CC0-F4199FBEAE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66BD68-4B5E-4E25-8CE2-F481414DC1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D5CF4-D417-4426-B6C6-3C673004E725}"/>
              </a:ext>
            </a:extLst>
          </p:cNvPr>
          <p:cNvSpPr>
            <a:spLocks noGrp="1"/>
          </p:cNvSpPr>
          <p:nvPr>
            <p:ph type="dt" sz="half" idx="10"/>
          </p:nvPr>
        </p:nvSpPr>
        <p:spPr/>
        <p:txBody>
          <a:bodyPr/>
          <a:lstStyle/>
          <a:p>
            <a:fld id="{3F8BA261-6964-4A71-9C45-818EE2CA6DE3}" type="datetimeFigureOut">
              <a:rPr lang="en-US" smtClean="0"/>
              <a:t>10/4/2021</a:t>
            </a:fld>
            <a:endParaRPr lang="en-US"/>
          </a:p>
        </p:txBody>
      </p:sp>
      <p:sp>
        <p:nvSpPr>
          <p:cNvPr id="5" name="Footer Placeholder 4">
            <a:extLst>
              <a:ext uri="{FF2B5EF4-FFF2-40B4-BE49-F238E27FC236}">
                <a16:creationId xmlns:a16="http://schemas.microsoft.com/office/drawing/2014/main" id="{F503CC0C-1247-4B61-A32C-6B0CF7ED30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81B341-44AA-4D26-9EF7-F2967CE2A5D0}"/>
              </a:ext>
            </a:extLst>
          </p:cNvPr>
          <p:cNvSpPr>
            <a:spLocks noGrp="1"/>
          </p:cNvSpPr>
          <p:nvPr>
            <p:ph type="sldNum" sz="quarter" idx="12"/>
          </p:nvPr>
        </p:nvSpPr>
        <p:spPr/>
        <p:txBody>
          <a:bodyPr/>
          <a:lstStyle/>
          <a:p>
            <a:fld id="{B195A198-F029-4011-A5B9-2BCCC712A23C}" type="slidenum">
              <a:rPr lang="en-US" smtClean="0"/>
              <a:t>‹#›</a:t>
            </a:fld>
            <a:endParaRPr lang="en-US"/>
          </a:p>
        </p:txBody>
      </p:sp>
    </p:spTree>
    <p:extLst>
      <p:ext uri="{BB962C8B-B14F-4D97-AF65-F5344CB8AC3E}">
        <p14:creationId xmlns:p14="http://schemas.microsoft.com/office/powerpoint/2010/main" val="1305950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699D-EBA2-4630-8DF5-34535920E3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C9A2DE-8388-4E4F-8B21-CFCAF165B4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8EAE98-D4AE-4787-B5F9-43DEC067E6B8}"/>
              </a:ext>
            </a:extLst>
          </p:cNvPr>
          <p:cNvSpPr>
            <a:spLocks noGrp="1"/>
          </p:cNvSpPr>
          <p:nvPr>
            <p:ph type="dt" sz="half" idx="10"/>
          </p:nvPr>
        </p:nvSpPr>
        <p:spPr/>
        <p:txBody>
          <a:bodyPr/>
          <a:lstStyle/>
          <a:p>
            <a:fld id="{3F8BA261-6964-4A71-9C45-818EE2CA6DE3}" type="datetimeFigureOut">
              <a:rPr lang="en-US" smtClean="0"/>
              <a:t>10/4/2021</a:t>
            </a:fld>
            <a:endParaRPr lang="en-US"/>
          </a:p>
        </p:txBody>
      </p:sp>
      <p:sp>
        <p:nvSpPr>
          <p:cNvPr id="5" name="Footer Placeholder 4">
            <a:extLst>
              <a:ext uri="{FF2B5EF4-FFF2-40B4-BE49-F238E27FC236}">
                <a16:creationId xmlns:a16="http://schemas.microsoft.com/office/drawing/2014/main" id="{5D2BDDF1-95D6-4D8D-8652-C661FC711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610C00-81BE-4A3C-BE4A-F227D25EC484}"/>
              </a:ext>
            </a:extLst>
          </p:cNvPr>
          <p:cNvSpPr>
            <a:spLocks noGrp="1"/>
          </p:cNvSpPr>
          <p:nvPr>
            <p:ph type="sldNum" sz="quarter" idx="12"/>
          </p:nvPr>
        </p:nvSpPr>
        <p:spPr/>
        <p:txBody>
          <a:bodyPr/>
          <a:lstStyle/>
          <a:p>
            <a:fld id="{B195A198-F029-4011-A5B9-2BCCC712A23C}" type="slidenum">
              <a:rPr lang="en-US" smtClean="0"/>
              <a:t>‹#›</a:t>
            </a:fld>
            <a:endParaRPr lang="en-US"/>
          </a:p>
        </p:txBody>
      </p:sp>
    </p:spTree>
    <p:extLst>
      <p:ext uri="{BB962C8B-B14F-4D97-AF65-F5344CB8AC3E}">
        <p14:creationId xmlns:p14="http://schemas.microsoft.com/office/powerpoint/2010/main" val="328074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E0591-870F-4BEE-A734-25ECE63277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32C4F4-BF9D-4ABE-8992-861B0AF826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3BACAE-C593-474F-8D10-5EE1C9CF27BB}"/>
              </a:ext>
            </a:extLst>
          </p:cNvPr>
          <p:cNvSpPr>
            <a:spLocks noGrp="1"/>
          </p:cNvSpPr>
          <p:nvPr>
            <p:ph type="dt" sz="half" idx="10"/>
          </p:nvPr>
        </p:nvSpPr>
        <p:spPr/>
        <p:txBody>
          <a:bodyPr/>
          <a:lstStyle/>
          <a:p>
            <a:fld id="{3F8BA261-6964-4A71-9C45-818EE2CA6DE3}" type="datetimeFigureOut">
              <a:rPr lang="en-US" smtClean="0"/>
              <a:t>10/4/2021</a:t>
            </a:fld>
            <a:endParaRPr lang="en-US"/>
          </a:p>
        </p:txBody>
      </p:sp>
      <p:sp>
        <p:nvSpPr>
          <p:cNvPr id="5" name="Footer Placeholder 4">
            <a:extLst>
              <a:ext uri="{FF2B5EF4-FFF2-40B4-BE49-F238E27FC236}">
                <a16:creationId xmlns:a16="http://schemas.microsoft.com/office/drawing/2014/main" id="{D65E1E70-452C-4F70-8BDF-30EF3E43F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BE48C-32FE-4A2B-AA57-166199B75C8E}"/>
              </a:ext>
            </a:extLst>
          </p:cNvPr>
          <p:cNvSpPr>
            <a:spLocks noGrp="1"/>
          </p:cNvSpPr>
          <p:nvPr>
            <p:ph type="sldNum" sz="quarter" idx="12"/>
          </p:nvPr>
        </p:nvSpPr>
        <p:spPr/>
        <p:txBody>
          <a:bodyPr/>
          <a:lstStyle/>
          <a:p>
            <a:fld id="{B195A198-F029-4011-A5B9-2BCCC712A23C}" type="slidenum">
              <a:rPr lang="en-US" smtClean="0"/>
              <a:t>‹#›</a:t>
            </a:fld>
            <a:endParaRPr lang="en-US"/>
          </a:p>
        </p:txBody>
      </p:sp>
    </p:spTree>
    <p:extLst>
      <p:ext uri="{BB962C8B-B14F-4D97-AF65-F5344CB8AC3E}">
        <p14:creationId xmlns:p14="http://schemas.microsoft.com/office/powerpoint/2010/main" val="3376049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F49D-09B4-412B-BD70-265351C3C9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0CD996-3E6E-4052-AD2F-CFD0C51A49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22FD2D-46E4-4BA8-A1D0-5405101354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4481E1-58A3-4D2E-8E99-AF158E85CD0A}"/>
              </a:ext>
            </a:extLst>
          </p:cNvPr>
          <p:cNvSpPr>
            <a:spLocks noGrp="1"/>
          </p:cNvSpPr>
          <p:nvPr>
            <p:ph type="dt" sz="half" idx="10"/>
          </p:nvPr>
        </p:nvSpPr>
        <p:spPr/>
        <p:txBody>
          <a:bodyPr/>
          <a:lstStyle/>
          <a:p>
            <a:fld id="{3F8BA261-6964-4A71-9C45-818EE2CA6DE3}" type="datetimeFigureOut">
              <a:rPr lang="en-US" smtClean="0"/>
              <a:t>10/4/2021</a:t>
            </a:fld>
            <a:endParaRPr lang="en-US"/>
          </a:p>
        </p:txBody>
      </p:sp>
      <p:sp>
        <p:nvSpPr>
          <p:cNvPr id="6" name="Footer Placeholder 5">
            <a:extLst>
              <a:ext uri="{FF2B5EF4-FFF2-40B4-BE49-F238E27FC236}">
                <a16:creationId xmlns:a16="http://schemas.microsoft.com/office/drawing/2014/main" id="{5C998115-109E-49C7-846A-1522F15944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CBBE0-6CE3-4983-B15C-604158F3CEA4}"/>
              </a:ext>
            </a:extLst>
          </p:cNvPr>
          <p:cNvSpPr>
            <a:spLocks noGrp="1"/>
          </p:cNvSpPr>
          <p:nvPr>
            <p:ph type="sldNum" sz="quarter" idx="12"/>
          </p:nvPr>
        </p:nvSpPr>
        <p:spPr/>
        <p:txBody>
          <a:bodyPr/>
          <a:lstStyle/>
          <a:p>
            <a:fld id="{B195A198-F029-4011-A5B9-2BCCC712A23C}" type="slidenum">
              <a:rPr lang="en-US" smtClean="0"/>
              <a:t>‹#›</a:t>
            </a:fld>
            <a:endParaRPr lang="en-US"/>
          </a:p>
        </p:txBody>
      </p:sp>
    </p:spTree>
    <p:extLst>
      <p:ext uri="{BB962C8B-B14F-4D97-AF65-F5344CB8AC3E}">
        <p14:creationId xmlns:p14="http://schemas.microsoft.com/office/powerpoint/2010/main" val="4129234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97B48-8135-47CF-B475-0A640A102C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D2A034-18E2-4663-9FC4-7A004A421C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ED0A00-BAB3-46DA-9DDD-4F3ADB34D3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16862D-A219-420D-A8F9-1FAB29C5BD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3A07A5-6942-445B-9BB6-0CD7CEA367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DFD2F7-0904-45EE-958E-7470DB078067}"/>
              </a:ext>
            </a:extLst>
          </p:cNvPr>
          <p:cNvSpPr>
            <a:spLocks noGrp="1"/>
          </p:cNvSpPr>
          <p:nvPr>
            <p:ph type="dt" sz="half" idx="10"/>
          </p:nvPr>
        </p:nvSpPr>
        <p:spPr/>
        <p:txBody>
          <a:bodyPr/>
          <a:lstStyle/>
          <a:p>
            <a:fld id="{3F8BA261-6964-4A71-9C45-818EE2CA6DE3}" type="datetimeFigureOut">
              <a:rPr lang="en-US" smtClean="0"/>
              <a:t>10/4/2021</a:t>
            </a:fld>
            <a:endParaRPr lang="en-US"/>
          </a:p>
        </p:txBody>
      </p:sp>
      <p:sp>
        <p:nvSpPr>
          <p:cNvPr id="8" name="Footer Placeholder 7">
            <a:extLst>
              <a:ext uri="{FF2B5EF4-FFF2-40B4-BE49-F238E27FC236}">
                <a16:creationId xmlns:a16="http://schemas.microsoft.com/office/drawing/2014/main" id="{28C2FCBE-AE8D-45A8-9099-9866907A3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C6F36D-3D93-459C-9122-97F4F56AA41C}"/>
              </a:ext>
            </a:extLst>
          </p:cNvPr>
          <p:cNvSpPr>
            <a:spLocks noGrp="1"/>
          </p:cNvSpPr>
          <p:nvPr>
            <p:ph type="sldNum" sz="quarter" idx="12"/>
          </p:nvPr>
        </p:nvSpPr>
        <p:spPr/>
        <p:txBody>
          <a:bodyPr/>
          <a:lstStyle/>
          <a:p>
            <a:fld id="{B195A198-F029-4011-A5B9-2BCCC712A23C}" type="slidenum">
              <a:rPr lang="en-US" smtClean="0"/>
              <a:t>‹#›</a:t>
            </a:fld>
            <a:endParaRPr lang="en-US"/>
          </a:p>
        </p:txBody>
      </p:sp>
    </p:spTree>
    <p:extLst>
      <p:ext uri="{BB962C8B-B14F-4D97-AF65-F5344CB8AC3E}">
        <p14:creationId xmlns:p14="http://schemas.microsoft.com/office/powerpoint/2010/main" val="2601444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E0BDD-6249-48BB-B0D9-3E90B9CDC0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8CD201-872A-4D56-A5C0-EACEB055EAE6}"/>
              </a:ext>
            </a:extLst>
          </p:cNvPr>
          <p:cNvSpPr>
            <a:spLocks noGrp="1"/>
          </p:cNvSpPr>
          <p:nvPr>
            <p:ph type="dt" sz="half" idx="10"/>
          </p:nvPr>
        </p:nvSpPr>
        <p:spPr/>
        <p:txBody>
          <a:bodyPr/>
          <a:lstStyle/>
          <a:p>
            <a:fld id="{3F8BA261-6964-4A71-9C45-818EE2CA6DE3}" type="datetimeFigureOut">
              <a:rPr lang="en-US" smtClean="0"/>
              <a:t>10/4/2021</a:t>
            </a:fld>
            <a:endParaRPr lang="en-US"/>
          </a:p>
        </p:txBody>
      </p:sp>
      <p:sp>
        <p:nvSpPr>
          <p:cNvPr id="4" name="Footer Placeholder 3">
            <a:extLst>
              <a:ext uri="{FF2B5EF4-FFF2-40B4-BE49-F238E27FC236}">
                <a16:creationId xmlns:a16="http://schemas.microsoft.com/office/drawing/2014/main" id="{C1F10FBC-1565-402E-ABB5-536EAC2498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D94101-C295-4AE2-A42A-55740A4E5304}"/>
              </a:ext>
            </a:extLst>
          </p:cNvPr>
          <p:cNvSpPr>
            <a:spLocks noGrp="1"/>
          </p:cNvSpPr>
          <p:nvPr>
            <p:ph type="sldNum" sz="quarter" idx="12"/>
          </p:nvPr>
        </p:nvSpPr>
        <p:spPr/>
        <p:txBody>
          <a:bodyPr/>
          <a:lstStyle/>
          <a:p>
            <a:fld id="{B195A198-F029-4011-A5B9-2BCCC712A23C}" type="slidenum">
              <a:rPr lang="en-US" smtClean="0"/>
              <a:t>‹#›</a:t>
            </a:fld>
            <a:endParaRPr lang="en-US"/>
          </a:p>
        </p:txBody>
      </p:sp>
    </p:spTree>
    <p:extLst>
      <p:ext uri="{BB962C8B-B14F-4D97-AF65-F5344CB8AC3E}">
        <p14:creationId xmlns:p14="http://schemas.microsoft.com/office/powerpoint/2010/main" val="3806349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609C72-6C25-47EB-9655-2C57D0539188}"/>
              </a:ext>
            </a:extLst>
          </p:cNvPr>
          <p:cNvSpPr>
            <a:spLocks noGrp="1"/>
          </p:cNvSpPr>
          <p:nvPr>
            <p:ph type="dt" sz="half" idx="10"/>
          </p:nvPr>
        </p:nvSpPr>
        <p:spPr/>
        <p:txBody>
          <a:bodyPr/>
          <a:lstStyle/>
          <a:p>
            <a:fld id="{3F8BA261-6964-4A71-9C45-818EE2CA6DE3}" type="datetimeFigureOut">
              <a:rPr lang="en-US" smtClean="0"/>
              <a:t>10/4/2021</a:t>
            </a:fld>
            <a:endParaRPr lang="en-US"/>
          </a:p>
        </p:txBody>
      </p:sp>
      <p:sp>
        <p:nvSpPr>
          <p:cNvPr id="3" name="Footer Placeholder 2">
            <a:extLst>
              <a:ext uri="{FF2B5EF4-FFF2-40B4-BE49-F238E27FC236}">
                <a16:creationId xmlns:a16="http://schemas.microsoft.com/office/drawing/2014/main" id="{246DBEFB-458E-4A83-BFEE-DF00AC555D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D71E06-1521-4145-B24E-65D546DF1887}"/>
              </a:ext>
            </a:extLst>
          </p:cNvPr>
          <p:cNvSpPr>
            <a:spLocks noGrp="1"/>
          </p:cNvSpPr>
          <p:nvPr>
            <p:ph type="sldNum" sz="quarter" idx="12"/>
          </p:nvPr>
        </p:nvSpPr>
        <p:spPr/>
        <p:txBody>
          <a:bodyPr/>
          <a:lstStyle/>
          <a:p>
            <a:fld id="{B195A198-F029-4011-A5B9-2BCCC712A23C}" type="slidenum">
              <a:rPr lang="en-US" smtClean="0"/>
              <a:t>‹#›</a:t>
            </a:fld>
            <a:endParaRPr lang="en-US"/>
          </a:p>
        </p:txBody>
      </p:sp>
    </p:spTree>
    <p:extLst>
      <p:ext uri="{BB962C8B-B14F-4D97-AF65-F5344CB8AC3E}">
        <p14:creationId xmlns:p14="http://schemas.microsoft.com/office/powerpoint/2010/main" val="4285323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D1720-3F8D-465C-A810-A634AE3533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7FA3A1-5688-4A0A-97DF-4C3C3D6C5F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5456AC-8EB5-411C-97A6-D43EB9595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7BD6A3-0B00-4603-A9C7-28195EC0C524}"/>
              </a:ext>
            </a:extLst>
          </p:cNvPr>
          <p:cNvSpPr>
            <a:spLocks noGrp="1"/>
          </p:cNvSpPr>
          <p:nvPr>
            <p:ph type="dt" sz="half" idx="10"/>
          </p:nvPr>
        </p:nvSpPr>
        <p:spPr/>
        <p:txBody>
          <a:bodyPr/>
          <a:lstStyle/>
          <a:p>
            <a:fld id="{3F8BA261-6964-4A71-9C45-818EE2CA6DE3}" type="datetimeFigureOut">
              <a:rPr lang="en-US" smtClean="0"/>
              <a:t>10/4/2021</a:t>
            </a:fld>
            <a:endParaRPr lang="en-US"/>
          </a:p>
        </p:txBody>
      </p:sp>
      <p:sp>
        <p:nvSpPr>
          <p:cNvPr id="6" name="Footer Placeholder 5">
            <a:extLst>
              <a:ext uri="{FF2B5EF4-FFF2-40B4-BE49-F238E27FC236}">
                <a16:creationId xmlns:a16="http://schemas.microsoft.com/office/drawing/2014/main" id="{8F100730-9DCB-4249-BEC8-9BC0E23ACD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261602-B4FB-43DE-93DB-CBA30B8A3544}"/>
              </a:ext>
            </a:extLst>
          </p:cNvPr>
          <p:cNvSpPr>
            <a:spLocks noGrp="1"/>
          </p:cNvSpPr>
          <p:nvPr>
            <p:ph type="sldNum" sz="quarter" idx="12"/>
          </p:nvPr>
        </p:nvSpPr>
        <p:spPr/>
        <p:txBody>
          <a:bodyPr/>
          <a:lstStyle/>
          <a:p>
            <a:fld id="{B195A198-F029-4011-A5B9-2BCCC712A23C}" type="slidenum">
              <a:rPr lang="en-US" smtClean="0"/>
              <a:t>‹#›</a:t>
            </a:fld>
            <a:endParaRPr lang="en-US"/>
          </a:p>
        </p:txBody>
      </p:sp>
    </p:spTree>
    <p:extLst>
      <p:ext uri="{BB962C8B-B14F-4D97-AF65-F5344CB8AC3E}">
        <p14:creationId xmlns:p14="http://schemas.microsoft.com/office/powerpoint/2010/main" val="3967445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D8109-928A-4AAE-95EF-CCC7EA57FE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920659-48F2-4F85-B76C-E91D9AA772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EF6C93-7D2C-4AC2-AEE5-3390C65542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B9E392-D794-454E-BA73-29665C45A260}"/>
              </a:ext>
            </a:extLst>
          </p:cNvPr>
          <p:cNvSpPr>
            <a:spLocks noGrp="1"/>
          </p:cNvSpPr>
          <p:nvPr>
            <p:ph type="dt" sz="half" idx="10"/>
          </p:nvPr>
        </p:nvSpPr>
        <p:spPr/>
        <p:txBody>
          <a:bodyPr/>
          <a:lstStyle/>
          <a:p>
            <a:fld id="{3F8BA261-6964-4A71-9C45-818EE2CA6DE3}" type="datetimeFigureOut">
              <a:rPr lang="en-US" smtClean="0"/>
              <a:t>10/4/2021</a:t>
            </a:fld>
            <a:endParaRPr lang="en-US"/>
          </a:p>
        </p:txBody>
      </p:sp>
      <p:sp>
        <p:nvSpPr>
          <p:cNvPr id="6" name="Footer Placeholder 5">
            <a:extLst>
              <a:ext uri="{FF2B5EF4-FFF2-40B4-BE49-F238E27FC236}">
                <a16:creationId xmlns:a16="http://schemas.microsoft.com/office/drawing/2014/main" id="{FEBECF2F-D0D2-44A0-B4F6-D48EF03BEA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EE0B96-C4A6-4EA4-BF41-1917C1235388}"/>
              </a:ext>
            </a:extLst>
          </p:cNvPr>
          <p:cNvSpPr>
            <a:spLocks noGrp="1"/>
          </p:cNvSpPr>
          <p:nvPr>
            <p:ph type="sldNum" sz="quarter" idx="12"/>
          </p:nvPr>
        </p:nvSpPr>
        <p:spPr/>
        <p:txBody>
          <a:bodyPr/>
          <a:lstStyle/>
          <a:p>
            <a:fld id="{B195A198-F029-4011-A5B9-2BCCC712A23C}" type="slidenum">
              <a:rPr lang="en-US" smtClean="0"/>
              <a:t>‹#›</a:t>
            </a:fld>
            <a:endParaRPr lang="en-US"/>
          </a:p>
        </p:txBody>
      </p:sp>
    </p:spTree>
    <p:extLst>
      <p:ext uri="{BB962C8B-B14F-4D97-AF65-F5344CB8AC3E}">
        <p14:creationId xmlns:p14="http://schemas.microsoft.com/office/powerpoint/2010/main" val="1381457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338E7-EBE6-47C6-85D8-A37D982B47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EFBC90-3CFA-4984-BB64-BC4DAF36FD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E1B1E5-87EF-4390-9B1A-6E791E154A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BA261-6964-4A71-9C45-818EE2CA6DE3}" type="datetimeFigureOut">
              <a:rPr lang="en-US" smtClean="0"/>
              <a:t>10/4/2021</a:t>
            </a:fld>
            <a:endParaRPr lang="en-US"/>
          </a:p>
        </p:txBody>
      </p:sp>
      <p:sp>
        <p:nvSpPr>
          <p:cNvPr id="5" name="Footer Placeholder 4">
            <a:extLst>
              <a:ext uri="{FF2B5EF4-FFF2-40B4-BE49-F238E27FC236}">
                <a16:creationId xmlns:a16="http://schemas.microsoft.com/office/drawing/2014/main" id="{AB883721-4D92-4431-8CCA-C4DEF2F47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AB9DCC-18A7-4135-ABEC-BF1022A4D4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95A198-F029-4011-A5B9-2BCCC712A23C}" type="slidenum">
              <a:rPr lang="en-US" smtClean="0"/>
              <a:t>‹#›</a:t>
            </a:fld>
            <a:endParaRPr lang="en-US"/>
          </a:p>
        </p:txBody>
      </p:sp>
    </p:spTree>
    <p:extLst>
      <p:ext uri="{BB962C8B-B14F-4D97-AF65-F5344CB8AC3E}">
        <p14:creationId xmlns:p14="http://schemas.microsoft.com/office/powerpoint/2010/main" val="417217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1.png"/><Relationship Id="rId9" Type="http://schemas.openxmlformats.org/officeDocument/2006/relationships/comments" Target="../comments/comment10.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comments" Target="../comments/comment11.xml"/><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comments" Target="../comments/comment1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comments" Target="../comments/commen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1.png"/><Relationship Id="rId10" Type="http://schemas.openxmlformats.org/officeDocument/2006/relationships/image" Target="../media/image29.png"/><Relationship Id="rId4" Type="http://schemas.openxmlformats.org/officeDocument/2006/relationships/image" Target="../media/image20.png"/><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26.png"/><Relationship Id="rId12"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36.png"/><Relationship Id="rId5" Type="http://schemas.openxmlformats.org/officeDocument/2006/relationships/image" Target="../media/image21.png"/><Relationship Id="rId10"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comments" Target="../comments/commen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comments" Target="../comments/comment4.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comments" Target="../comments/comment5.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6.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7.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8.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comments" Target="../comments/comment9.xml"/><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169204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3" name="Picture 2">
            <a:extLst>
              <a:ext uri="{FF2B5EF4-FFF2-40B4-BE49-F238E27FC236}">
                <a16:creationId xmlns:a16="http://schemas.microsoft.com/office/drawing/2014/main" id="{1DA4731F-33ED-4CD8-8865-08FC6312F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5206" y="178206"/>
            <a:ext cx="6501587" cy="6501587"/>
          </a:xfrm>
          <a:prstGeom prst="rect">
            <a:avLst/>
          </a:prstGeom>
        </p:spPr>
      </p:pic>
      <p:pic>
        <p:nvPicPr>
          <p:cNvPr id="7" name="Picture 6" descr="A picture containing plate, black, dark, light&#10;&#10;Description automatically generated">
            <a:extLst>
              <a:ext uri="{FF2B5EF4-FFF2-40B4-BE49-F238E27FC236}">
                <a16:creationId xmlns:a16="http://schemas.microsoft.com/office/drawing/2014/main" id="{2C51019B-AC27-41E0-9BCE-B281ED7BFE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2619" y="313617"/>
            <a:ext cx="1183244" cy="1183244"/>
          </a:xfrm>
          <a:prstGeom prst="rect">
            <a:avLst/>
          </a:prstGeom>
        </p:spPr>
      </p:pic>
      <p:pic>
        <p:nvPicPr>
          <p:cNvPr id="8" name="Picture 7" descr="A picture containing plate, black, dark, light&#10;&#10;Description automatically generated">
            <a:extLst>
              <a:ext uri="{FF2B5EF4-FFF2-40B4-BE49-F238E27FC236}">
                <a16:creationId xmlns:a16="http://schemas.microsoft.com/office/drawing/2014/main" id="{68DB668C-E462-4AC4-91D0-C244FDC678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9682619" y="1810478"/>
            <a:ext cx="1183244" cy="1183244"/>
          </a:xfrm>
          <a:prstGeom prst="rect">
            <a:avLst/>
          </a:prstGeom>
        </p:spPr>
      </p:pic>
      <p:pic>
        <p:nvPicPr>
          <p:cNvPr id="10" name="Picture 6">
            <a:extLst>
              <a:ext uri="{FF2B5EF4-FFF2-40B4-BE49-F238E27FC236}">
                <a16:creationId xmlns:a16="http://schemas.microsoft.com/office/drawing/2014/main" id="{24D84DD5-71BB-489B-B052-23EFACE231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6012" y="775307"/>
            <a:ext cx="5334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3EF1DE29-5FF6-48BB-A626-5595946E7B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65863" y="2318753"/>
            <a:ext cx="5334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FDC41D84-5974-4F82-9BDF-F354A1E8F6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49413" y="755449"/>
            <a:ext cx="147063" cy="2941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a:extLst>
              <a:ext uri="{FF2B5EF4-FFF2-40B4-BE49-F238E27FC236}">
                <a16:creationId xmlns:a16="http://schemas.microsoft.com/office/drawing/2014/main" id="{F9FD1E63-EF0F-4D59-9B0E-CFC2B8B515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89970" y="2255117"/>
            <a:ext cx="533401" cy="317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493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4" name="Picture 3">
            <a:extLst>
              <a:ext uri="{FF2B5EF4-FFF2-40B4-BE49-F238E27FC236}">
                <a16:creationId xmlns:a16="http://schemas.microsoft.com/office/drawing/2014/main" id="{F032F599-C32B-40B5-96CD-02769D2141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7212" y="178206"/>
            <a:ext cx="6501587" cy="6501587"/>
          </a:xfrm>
          <a:prstGeom prst="rect">
            <a:avLst/>
          </a:prstGeom>
        </p:spPr>
      </p:pic>
      <p:pic>
        <p:nvPicPr>
          <p:cNvPr id="5" name="Picture 4" descr="A picture containing plate, black, dark, light&#10;&#10;Description automatically generated">
            <a:extLst>
              <a:ext uri="{FF2B5EF4-FFF2-40B4-BE49-F238E27FC236}">
                <a16:creationId xmlns:a16="http://schemas.microsoft.com/office/drawing/2014/main" id="{7789DF63-815D-4A17-A568-AA6E498A33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2619" y="313617"/>
            <a:ext cx="1183244" cy="1183244"/>
          </a:xfrm>
          <a:prstGeom prst="rect">
            <a:avLst/>
          </a:prstGeom>
        </p:spPr>
      </p:pic>
      <p:pic>
        <p:nvPicPr>
          <p:cNvPr id="7" name="Picture 6" descr="A picture containing plate, black, dark, light&#10;&#10;Description automatically generated">
            <a:extLst>
              <a:ext uri="{FF2B5EF4-FFF2-40B4-BE49-F238E27FC236}">
                <a16:creationId xmlns:a16="http://schemas.microsoft.com/office/drawing/2014/main" id="{5115BB3F-5CF6-4647-A41A-C7595C986C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9682619" y="1810478"/>
            <a:ext cx="1183244" cy="1183244"/>
          </a:xfrm>
          <a:prstGeom prst="rect">
            <a:avLst/>
          </a:prstGeom>
        </p:spPr>
      </p:pic>
      <p:pic>
        <p:nvPicPr>
          <p:cNvPr id="8" name="Picture 7" descr="A picture containing dark&#10;&#10;Description automatically generated">
            <a:extLst>
              <a:ext uri="{FF2B5EF4-FFF2-40B4-BE49-F238E27FC236}">
                <a16:creationId xmlns:a16="http://schemas.microsoft.com/office/drawing/2014/main" id="{4449ADDC-4AB9-40BF-A2CA-27D258637E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2619" y="3267582"/>
            <a:ext cx="1193393" cy="1193393"/>
          </a:xfrm>
          <a:prstGeom prst="rect">
            <a:avLst/>
          </a:prstGeom>
        </p:spPr>
      </p:pic>
      <p:pic>
        <p:nvPicPr>
          <p:cNvPr id="9" name="Picture 6">
            <a:extLst>
              <a:ext uri="{FF2B5EF4-FFF2-40B4-BE49-F238E27FC236}">
                <a16:creationId xmlns:a16="http://schemas.microsoft.com/office/drawing/2014/main" id="{07147330-250D-48F4-A35B-D6D2E41C75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6012" y="775307"/>
            <a:ext cx="5334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79C749EF-FDD0-4DF5-ACEE-F15156C223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65863" y="2318753"/>
            <a:ext cx="5334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5657F75E-F2CD-4BB6-AB5B-5C8CF81612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65863" y="3766949"/>
            <a:ext cx="5334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348C469B-6971-4FD0-91B3-6B6F8222C8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49413" y="755449"/>
            <a:ext cx="147063" cy="2941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a:extLst>
              <a:ext uri="{FF2B5EF4-FFF2-40B4-BE49-F238E27FC236}">
                <a16:creationId xmlns:a16="http://schemas.microsoft.com/office/drawing/2014/main" id="{1125BFBF-48F4-455A-83F0-EF5BFDAE6B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89970" y="2255117"/>
            <a:ext cx="533401" cy="31777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a:extLst>
              <a:ext uri="{FF2B5EF4-FFF2-40B4-BE49-F238E27FC236}">
                <a16:creationId xmlns:a16="http://schemas.microsoft.com/office/drawing/2014/main" id="{C8C833C2-D594-4218-A6D1-42FDA0A5DD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765017" y="3718008"/>
            <a:ext cx="231608" cy="366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521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15" name="Picture 14">
            <a:extLst>
              <a:ext uri="{FF2B5EF4-FFF2-40B4-BE49-F238E27FC236}">
                <a16:creationId xmlns:a16="http://schemas.microsoft.com/office/drawing/2014/main" id="{0ADF8B01-E8C2-4F67-9D4E-A0B96AD85E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7212" y="178206"/>
            <a:ext cx="6501587" cy="6501587"/>
          </a:xfrm>
          <a:prstGeom prst="rect">
            <a:avLst/>
          </a:prstGeom>
        </p:spPr>
      </p:pic>
    </p:spTree>
    <p:extLst>
      <p:ext uri="{BB962C8B-B14F-4D97-AF65-F5344CB8AC3E}">
        <p14:creationId xmlns:p14="http://schemas.microsoft.com/office/powerpoint/2010/main" val="116713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5" name="Picture 4">
            <a:extLst>
              <a:ext uri="{FF2B5EF4-FFF2-40B4-BE49-F238E27FC236}">
                <a16:creationId xmlns:a16="http://schemas.microsoft.com/office/drawing/2014/main" id="{E79A1432-C37C-4002-B233-C39819BCCA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649" y="309363"/>
            <a:ext cx="11158700" cy="510355"/>
          </a:xfrm>
          <a:prstGeom prst="rect">
            <a:avLst/>
          </a:prstGeom>
        </p:spPr>
      </p:pic>
      <p:pic>
        <p:nvPicPr>
          <p:cNvPr id="7" name="Picture 6">
            <a:extLst>
              <a:ext uri="{FF2B5EF4-FFF2-40B4-BE49-F238E27FC236}">
                <a16:creationId xmlns:a16="http://schemas.microsoft.com/office/drawing/2014/main" id="{F7AD419A-91E1-47A5-915A-02E2581635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07212" y="178206"/>
            <a:ext cx="6501587" cy="6501587"/>
          </a:xfrm>
          <a:prstGeom prst="rect">
            <a:avLst/>
          </a:prstGeom>
        </p:spPr>
      </p:pic>
    </p:spTree>
    <p:extLst>
      <p:ext uri="{BB962C8B-B14F-4D97-AF65-F5344CB8AC3E}">
        <p14:creationId xmlns:p14="http://schemas.microsoft.com/office/powerpoint/2010/main" val="2405060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5" name="Picture 4">
            <a:extLst>
              <a:ext uri="{FF2B5EF4-FFF2-40B4-BE49-F238E27FC236}">
                <a16:creationId xmlns:a16="http://schemas.microsoft.com/office/drawing/2014/main" id="{E79A1432-C37C-4002-B233-C39819BCCA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649" y="309363"/>
            <a:ext cx="11158700" cy="510355"/>
          </a:xfrm>
          <a:prstGeom prst="rect">
            <a:avLst/>
          </a:prstGeom>
        </p:spPr>
      </p:pic>
      <p:pic>
        <p:nvPicPr>
          <p:cNvPr id="7" name="Picture 6">
            <a:extLst>
              <a:ext uri="{FF2B5EF4-FFF2-40B4-BE49-F238E27FC236}">
                <a16:creationId xmlns:a16="http://schemas.microsoft.com/office/drawing/2014/main" id="{1835BA35-86F9-4BCE-A9FB-95701F5E022A}"/>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2806674" y="564540"/>
            <a:ext cx="6084667" cy="6084667"/>
          </a:xfrm>
          <a:prstGeom prst="rect">
            <a:avLst/>
          </a:prstGeom>
        </p:spPr>
      </p:pic>
    </p:spTree>
    <p:extLst>
      <p:ext uri="{BB962C8B-B14F-4D97-AF65-F5344CB8AC3E}">
        <p14:creationId xmlns:p14="http://schemas.microsoft.com/office/powerpoint/2010/main" val="2706628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5" name="Picture 4">
            <a:extLst>
              <a:ext uri="{FF2B5EF4-FFF2-40B4-BE49-F238E27FC236}">
                <a16:creationId xmlns:a16="http://schemas.microsoft.com/office/drawing/2014/main" id="{E79A1432-C37C-4002-B233-C39819BCCA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649" y="309363"/>
            <a:ext cx="11158700" cy="510355"/>
          </a:xfrm>
          <a:prstGeom prst="rect">
            <a:avLst/>
          </a:prstGeom>
        </p:spPr>
      </p:pic>
      <p:pic>
        <p:nvPicPr>
          <p:cNvPr id="8" name="Picture 7">
            <a:extLst>
              <a:ext uri="{FF2B5EF4-FFF2-40B4-BE49-F238E27FC236}">
                <a16:creationId xmlns:a16="http://schemas.microsoft.com/office/drawing/2014/main" id="{809ACBE2-363F-4806-83C2-E15A903EA6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5206" y="178206"/>
            <a:ext cx="6501587" cy="6501587"/>
          </a:xfrm>
          <a:prstGeom prst="rect">
            <a:avLst/>
          </a:prstGeom>
        </p:spPr>
      </p:pic>
      <p:cxnSp>
        <p:nvCxnSpPr>
          <p:cNvPr id="3" name="Straight Connector 2">
            <a:extLst>
              <a:ext uri="{FF2B5EF4-FFF2-40B4-BE49-F238E27FC236}">
                <a16:creationId xmlns:a16="http://schemas.microsoft.com/office/drawing/2014/main" id="{4B9D26EA-88F0-4336-947A-BAD7C6617BB7}"/>
              </a:ext>
            </a:extLst>
          </p:cNvPr>
          <p:cNvCxnSpPr/>
          <p:nvPr/>
        </p:nvCxnSpPr>
        <p:spPr>
          <a:xfrm>
            <a:off x="1490597" y="807192"/>
            <a:ext cx="388307"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9" name="Picture 8">
            <a:extLst>
              <a:ext uri="{FF2B5EF4-FFF2-40B4-BE49-F238E27FC236}">
                <a16:creationId xmlns:a16="http://schemas.microsoft.com/office/drawing/2014/main" id="{1345EFB8-A8BA-4A6E-8FF0-1D7BF2AE0C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9808" y="2246046"/>
            <a:ext cx="147063" cy="2941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1DECE50B-9AB1-4397-970B-98EA8E4F9C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8273" y="1385819"/>
            <a:ext cx="147063" cy="2941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6E2BF0D8-F34A-4F16-AB02-4858F11DB4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2139" y="1532881"/>
            <a:ext cx="147063" cy="2941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6958DE88-E547-46AB-BF8B-7ABF92316E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8661" y="2563429"/>
            <a:ext cx="147063" cy="2941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0A1D07C6-57F3-449E-AD49-299940584F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1310" y="4087372"/>
            <a:ext cx="147063" cy="2941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64570B9F-9E8B-4A82-B272-58E1EF93F9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8745" y="4838934"/>
            <a:ext cx="147063" cy="29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945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5" name="Picture 4">
            <a:extLst>
              <a:ext uri="{FF2B5EF4-FFF2-40B4-BE49-F238E27FC236}">
                <a16:creationId xmlns:a16="http://schemas.microsoft.com/office/drawing/2014/main" id="{E79A1432-C37C-4002-B233-C39819BCCA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649" y="309363"/>
            <a:ext cx="11158700" cy="510355"/>
          </a:xfrm>
          <a:prstGeom prst="rect">
            <a:avLst/>
          </a:prstGeom>
        </p:spPr>
      </p:pic>
      <p:cxnSp>
        <p:nvCxnSpPr>
          <p:cNvPr id="3" name="Straight Connector 2">
            <a:extLst>
              <a:ext uri="{FF2B5EF4-FFF2-40B4-BE49-F238E27FC236}">
                <a16:creationId xmlns:a16="http://schemas.microsoft.com/office/drawing/2014/main" id="{4B9D26EA-88F0-4336-947A-BAD7C6617BB7}"/>
              </a:ext>
            </a:extLst>
          </p:cNvPr>
          <p:cNvCxnSpPr/>
          <p:nvPr/>
        </p:nvCxnSpPr>
        <p:spPr>
          <a:xfrm>
            <a:off x="1490597" y="807192"/>
            <a:ext cx="388307"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9" name="Picture 8">
            <a:extLst>
              <a:ext uri="{FF2B5EF4-FFF2-40B4-BE49-F238E27FC236}">
                <a16:creationId xmlns:a16="http://schemas.microsoft.com/office/drawing/2014/main" id="{1345EFB8-A8BA-4A6E-8FF0-1D7BF2AE0C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2857" y="2159419"/>
            <a:ext cx="147063" cy="2941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1DECE50B-9AB1-4397-970B-98EA8E4F9C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9370" y="2012357"/>
            <a:ext cx="147063" cy="2941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6E2BF0D8-F34A-4F16-AB02-4858F11DB4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607" y="1727357"/>
            <a:ext cx="147063" cy="2941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6958DE88-E547-46AB-BF8B-7ABF92316E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6433" y="1250386"/>
            <a:ext cx="147063" cy="2941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0A1D07C6-57F3-449E-AD49-299940584F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8524" y="2621827"/>
            <a:ext cx="147063" cy="2941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64570B9F-9E8B-4A82-B272-58E1EF93F9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6305" y="1544511"/>
            <a:ext cx="147063" cy="29412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A55BF65-21C5-44EC-A196-4AEC9DF13D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1406" y="951118"/>
            <a:ext cx="166687" cy="2714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9BCC173-A3FF-4C02-AC49-381CA2FFD05D}"/>
              </a:ext>
            </a:extLst>
          </p:cNvPr>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2806674" y="564540"/>
            <a:ext cx="6084667" cy="6084667"/>
          </a:xfrm>
          <a:prstGeom prst="rect">
            <a:avLst/>
          </a:prstGeom>
        </p:spPr>
      </p:pic>
    </p:spTree>
    <p:extLst>
      <p:ext uri="{BB962C8B-B14F-4D97-AF65-F5344CB8AC3E}">
        <p14:creationId xmlns:p14="http://schemas.microsoft.com/office/powerpoint/2010/main" val="3951835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5" name="Picture 4">
            <a:extLst>
              <a:ext uri="{FF2B5EF4-FFF2-40B4-BE49-F238E27FC236}">
                <a16:creationId xmlns:a16="http://schemas.microsoft.com/office/drawing/2014/main" id="{E79A1432-C37C-4002-B233-C39819BCCA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649" y="309363"/>
            <a:ext cx="11158700" cy="510355"/>
          </a:xfrm>
          <a:prstGeom prst="rect">
            <a:avLst/>
          </a:prstGeom>
        </p:spPr>
      </p:pic>
      <p:cxnSp>
        <p:nvCxnSpPr>
          <p:cNvPr id="3" name="Straight Connector 2">
            <a:extLst>
              <a:ext uri="{FF2B5EF4-FFF2-40B4-BE49-F238E27FC236}">
                <a16:creationId xmlns:a16="http://schemas.microsoft.com/office/drawing/2014/main" id="{4B9D26EA-88F0-4336-947A-BAD7C6617BB7}"/>
              </a:ext>
            </a:extLst>
          </p:cNvPr>
          <p:cNvCxnSpPr/>
          <p:nvPr/>
        </p:nvCxnSpPr>
        <p:spPr>
          <a:xfrm>
            <a:off x="1490597" y="807192"/>
            <a:ext cx="388307"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074" name="Picture 2">
            <a:extLst>
              <a:ext uri="{FF2B5EF4-FFF2-40B4-BE49-F238E27FC236}">
                <a16:creationId xmlns:a16="http://schemas.microsoft.com/office/drawing/2014/main" id="{EA55BF65-21C5-44EC-A196-4AEC9DF13D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1406" y="951118"/>
            <a:ext cx="166687" cy="2714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9BCC173-A3FF-4C02-AC49-381CA2FFD05D}"/>
              </a:ext>
            </a:extLst>
          </p:cNvPr>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2806674" y="564540"/>
            <a:ext cx="6084667" cy="6084667"/>
          </a:xfrm>
          <a:prstGeom prst="rect">
            <a:avLst/>
          </a:prstGeom>
        </p:spPr>
      </p:pic>
      <p:pic>
        <p:nvPicPr>
          <p:cNvPr id="16" name="Picture 2">
            <a:extLst>
              <a:ext uri="{FF2B5EF4-FFF2-40B4-BE49-F238E27FC236}">
                <a16:creationId xmlns:a16="http://schemas.microsoft.com/office/drawing/2014/main" id="{A1D5D31D-E6AB-41E2-A45D-9899CFA831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6042" y="939164"/>
            <a:ext cx="166687" cy="27146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3924A7A1-202B-4962-94EA-8EEB14348A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6706" y="939164"/>
            <a:ext cx="166687" cy="271462"/>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4BB7E492-7429-494A-9CEB-8B55F4AE2F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8176" y="951118"/>
            <a:ext cx="171450" cy="2714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A755989F-7D39-45A8-9896-229ED5BAAF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3874" y="951118"/>
            <a:ext cx="171450" cy="27146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606245EA-3233-430D-A976-36C8400FB1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6846" y="951118"/>
            <a:ext cx="171450" cy="2714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E04BA0FB-AFB3-48AF-AD0A-6BE98AEF80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7537" y="993350"/>
            <a:ext cx="171450" cy="2714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E0C9800B-5A4A-4FC7-9A17-958F0AF728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0796" y="951118"/>
            <a:ext cx="171450" cy="2714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AA4E41D8-875B-43A4-91C2-F47A5FB816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3520" y="936821"/>
            <a:ext cx="171450" cy="27146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DCCDBF28-D22C-49D2-9ACF-B4DB26C66F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0047" y="951118"/>
            <a:ext cx="171450" cy="27146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57467E1D-1932-4FE3-878C-0358249F6B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2375" y="951118"/>
            <a:ext cx="171450" cy="27146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33C84A74-ADF3-4487-A66B-7746EA16EF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6587" y="951118"/>
            <a:ext cx="439562" cy="258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504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5" name="Picture 4">
            <a:extLst>
              <a:ext uri="{FF2B5EF4-FFF2-40B4-BE49-F238E27FC236}">
                <a16:creationId xmlns:a16="http://schemas.microsoft.com/office/drawing/2014/main" id="{E79A1432-C37C-4002-B233-C39819BCCA74}"/>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516649" y="309363"/>
            <a:ext cx="11158700" cy="510355"/>
          </a:xfrm>
          <a:prstGeom prst="rect">
            <a:avLst/>
          </a:prstGeom>
        </p:spPr>
      </p:pic>
      <p:cxnSp>
        <p:nvCxnSpPr>
          <p:cNvPr id="3" name="Straight Connector 2">
            <a:extLst>
              <a:ext uri="{FF2B5EF4-FFF2-40B4-BE49-F238E27FC236}">
                <a16:creationId xmlns:a16="http://schemas.microsoft.com/office/drawing/2014/main" id="{4B9D26EA-88F0-4336-947A-BAD7C6617BB7}"/>
              </a:ext>
            </a:extLst>
          </p:cNvPr>
          <p:cNvCxnSpPr/>
          <p:nvPr/>
        </p:nvCxnSpPr>
        <p:spPr>
          <a:xfrm>
            <a:off x="1490597" y="807192"/>
            <a:ext cx="388307"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3074" name="Picture 2">
            <a:extLst>
              <a:ext uri="{FF2B5EF4-FFF2-40B4-BE49-F238E27FC236}">
                <a16:creationId xmlns:a16="http://schemas.microsoft.com/office/drawing/2014/main" id="{EA55BF65-21C5-44EC-A196-4AEC9DF13D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1406" y="951118"/>
            <a:ext cx="166687" cy="2714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9BCC173-A3FF-4C02-AC49-381CA2FFD05D}"/>
              </a:ext>
            </a:extLst>
          </p:cNvPr>
          <p:cNvPicPr>
            <a:picLocks noChangeAspect="1"/>
          </p:cNvPicPr>
          <p:nvPr/>
        </p:nvPicPr>
        <p:blipFill>
          <a:blip r:embed="rId6">
            <a:alphaModFix amt="13000"/>
            <a:extLst>
              <a:ext uri="{28A0092B-C50C-407E-A947-70E740481C1C}">
                <a14:useLocalDpi xmlns:a14="http://schemas.microsoft.com/office/drawing/2010/main" val="0"/>
              </a:ext>
            </a:extLst>
          </a:blip>
          <a:stretch>
            <a:fillRect/>
          </a:stretch>
        </p:blipFill>
        <p:spPr>
          <a:xfrm>
            <a:off x="2806674" y="564540"/>
            <a:ext cx="6084667" cy="6084667"/>
          </a:xfrm>
          <a:prstGeom prst="rect">
            <a:avLst/>
          </a:prstGeom>
        </p:spPr>
      </p:pic>
      <p:pic>
        <p:nvPicPr>
          <p:cNvPr id="16" name="Picture 2">
            <a:extLst>
              <a:ext uri="{FF2B5EF4-FFF2-40B4-BE49-F238E27FC236}">
                <a16:creationId xmlns:a16="http://schemas.microsoft.com/office/drawing/2014/main" id="{A1D5D31D-E6AB-41E2-A45D-9899CFA831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6042" y="939164"/>
            <a:ext cx="166687" cy="27146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3924A7A1-202B-4962-94EA-8EEB14348A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76706" y="939164"/>
            <a:ext cx="166687" cy="271462"/>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4BB7E492-7429-494A-9CEB-8B55F4AE2F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8176" y="951118"/>
            <a:ext cx="171450" cy="2714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A755989F-7D39-45A8-9896-229ED5BAAF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3874" y="951118"/>
            <a:ext cx="171450" cy="27146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606245EA-3233-430D-A976-36C8400FB1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6846" y="951118"/>
            <a:ext cx="171450" cy="2714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E04BA0FB-AFB3-48AF-AD0A-6BE98AEF80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7537" y="993350"/>
            <a:ext cx="171450" cy="2714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E0C9800B-5A4A-4FC7-9A17-958F0AF728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0796" y="951118"/>
            <a:ext cx="171450" cy="2714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AA4E41D8-875B-43A4-91C2-F47A5FB816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3520" y="936821"/>
            <a:ext cx="171450" cy="27146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DCCDBF28-D22C-49D2-9ACF-B4DB26C66F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0047" y="951118"/>
            <a:ext cx="171450" cy="27146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57467E1D-1932-4FE3-878C-0358249F6B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2375" y="951118"/>
            <a:ext cx="171450" cy="27146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33C84A74-ADF3-4487-A66B-7746EA16EF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6587" y="951118"/>
            <a:ext cx="439562" cy="2582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a:extLst>
              <a:ext uri="{FF2B5EF4-FFF2-40B4-BE49-F238E27FC236}">
                <a16:creationId xmlns:a16="http://schemas.microsoft.com/office/drawing/2014/main" id="{83A4C9CC-2833-4159-9B97-6F68E6DBCD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08176" y="1651959"/>
            <a:ext cx="6882327" cy="364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586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25" name="Picture 14">
            <a:extLst>
              <a:ext uri="{FF2B5EF4-FFF2-40B4-BE49-F238E27FC236}">
                <a16:creationId xmlns:a16="http://schemas.microsoft.com/office/drawing/2014/main" id="{83A4C9CC-2833-4159-9B97-6F68E6DBC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8176" y="1651959"/>
            <a:ext cx="6882327" cy="364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172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3" name="Picture 2">
            <a:extLst>
              <a:ext uri="{FF2B5EF4-FFF2-40B4-BE49-F238E27FC236}">
                <a16:creationId xmlns:a16="http://schemas.microsoft.com/office/drawing/2014/main" id="{08CA86DE-6FD9-4B6B-8E3E-B2A295516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7212" y="178206"/>
            <a:ext cx="6501587" cy="6501587"/>
          </a:xfrm>
          <a:prstGeom prst="rect">
            <a:avLst/>
          </a:prstGeom>
        </p:spPr>
      </p:pic>
    </p:spTree>
    <p:extLst>
      <p:ext uri="{BB962C8B-B14F-4D97-AF65-F5344CB8AC3E}">
        <p14:creationId xmlns:p14="http://schemas.microsoft.com/office/powerpoint/2010/main" val="1515530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14" name="Picture 14">
            <a:extLst>
              <a:ext uri="{FF2B5EF4-FFF2-40B4-BE49-F238E27FC236}">
                <a16:creationId xmlns:a16="http://schemas.microsoft.com/office/drawing/2014/main" id="{09347250-3E6D-4B6C-B064-0EA4BAF46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5129" y="950048"/>
            <a:ext cx="6882327" cy="36472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870B5B09-1D2A-45B4-A851-209A8E5B912D}"/>
              </a:ext>
            </a:extLst>
          </p:cNvPr>
          <p:cNvSpPr/>
          <p:nvPr/>
        </p:nvSpPr>
        <p:spPr>
          <a:xfrm>
            <a:off x="2744689" y="2918564"/>
            <a:ext cx="7288659" cy="230501"/>
          </a:xfrm>
          <a:prstGeom prst="rect">
            <a:avLst/>
          </a:prstGeom>
          <a:solidFill>
            <a:schemeClr val="bg2">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able&#10;&#10;Description automatically generated with medium confidence">
            <a:extLst>
              <a:ext uri="{FF2B5EF4-FFF2-40B4-BE49-F238E27FC236}">
                <a16:creationId xmlns:a16="http://schemas.microsoft.com/office/drawing/2014/main" id="{64DEF273-2820-45E6-8209-D29E3A1D6C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3331" y="1950541"/>
            <a:ext cx="8485335" cy="4773001"/>
          </a:xfrm>
          <a:prstGeom prst="rect">
            <a:avLst/>
          </a:prstGeom>
        </p:spPr>
      </p:pic>
    </p:spTree>
    <p:extLst>
      <p:ext uri="{BB962C8B-B14F-4D97-AF65-F5344CB8AC3E}">
        <p14:creationId xmlns:p14="http://schemas.microsoft.com/office/powerpoint/2010/main" val="783175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14" name="Picture 14">
            <a:extLst>
              <a:ext uri="{FF2B5EF4-FFF2-40B4-BE49-F238E27FC236}">
                <a16:creationId xmlns:a16="http://schemas.microsoft.com/office/drawing/2014/main" id="{09347250-3E6D-4B6C-B064-0EA4BAF46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4835" y="1789292"/>
            <a:ext cx="6882327" cy="36472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A54E4160-1A7A-402C-B0FF-643DB5474E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0493" y="2965708"/>
            <a:ext cx="6882328" cy="49159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369FBAD2-FCB7-4568-A8B8-1613692D65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3649" y="4268991"/>
            <a:ext cx="4267200"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642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8" name="Picture 7" descr="A picture containing text, clipart, sign&#10;&#10;Description automatically generated">
            <a:extLst>
              <a:ext uri="{FF2B5EF4-FFF2-40B4-BE49-F238E27FC236}">
                <a16:creationId xmlns:a16="http://schemas.microsoft.com/office/drawing/2014/main" id="{68833D10-C415-43AE-A195-635DFBC66C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5079" y="6063941"/>
            <a:ext cx="1812447" cy="622023"/>
          </a:xfrm>
          <a:prstGeom prst="rect">
            <a:avLst/>
          </a:prstGeom>
        </p:spPr>
      </p:pic>
      <p:pic>
        <p:nvPicPr>
          <p:cNvPr id="10" name="Picture 9" descr="Text, logo&#10;&#10;Description automatically generated">
            <a:extLst>
              <a:ext uri="{FF2B5EF4-FFF2-40B4-BE49-F238E27FC236}">
                <a16:creationId xmlns:a16="http://schemas.microsoft.com/office/drawing/2014/main" id="{4491BA2A-C982-409D-BACA-7335E3510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7526" y="6038282"/>
            <a:ext cx="2287545" cy="622022"/>
          </a:xfrm>
          <a:prstGeom prst="rect">
            <a:avLst/>
          </a:prstGeom>
        </p:spPr>
      </p:pic>
      <p:pic>
        <p:nvPicPr>
          <p:cNvPr id="7180" name="Picture 12">
            <a:extLst>
              <a:ext uri="{FF2B5EF4-FFF2-40B4-BE49-F238E27FC236}">
                <a16:creationId xmlns:a16="http://schemas.microsoft.com/office/drawing/2014/main" id="{03ACE413-E4F6-4795-B5F3-FEED26F75E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350" y="900282"/>
            <a:ext cx="5895169" cy="46944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9182CCE7-F0F0-4D67-B20D-65B2D51C52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3869" y="3429000"/>
            <a:ext cx="5334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1D0C731-CDDA-48B0-9318-EF2D5D7776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9799" y="941429"/>
            <a:ext cx="113640" cy="450390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02ADED0-057D-4DA0-9800-542A8EFAF4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9153" y="846179"/>
            <a:ext cx="425974" cy="4694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75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8" name="Picture 7" descr="A picture containing text, clipart, sign&#10;&#10;Description automatically generated">
            <a:extLst>
              <a:ext uri="{FF2B5EF4-FFF2-40B4-BE49-F238E27FC236}">
                <a16:creationId xmlns:a16="http://schemas.microsoft.com/office/drawing/2014/main" id="{68833D10-C415-43AE-A195-635DFBC66C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5079" y="6063941"/>
            <a:ext cx="1812447" cy="622023"/>
          </a:xfrm>
          <a:prstGeom prst="rect">
            <a:avLst/>
          </a:prstGeom>
        </p:spPr>
      </p:pic>
      <p:pic>
        <p:nvPicPr>
          <p:cNvPr id="10" name="Picture 9" descr="Text, logo&#10;&#10;Description automatically generated">
            <a:extLst>
              <a:ext uri="{FF2B5EF4-FFF2-40B4-BE49-F238E27FC236}">
                <a16:creationId xmlns:a16="http://schemas.microsoft.com/office/drawing/2014/main" id="{4491BA2A-C982-409D-BACA-7335E3510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7526" y="6038282"/>
            <a:ext cx="2287545" cy="622022"/>
          </a:xfrm>
          <a:prstGeom prst="rect">
            <a:avLst/>
          </a:prstGeom>
        </p:spPr>
      </p:pic>
      <p:pic>
        <p:nvPicPr>
          <p:cNvPr id="9218" name="Picture 2">
            <a:extLst>
              <a:ext uri="{FF2B5EF4-FFF2-40B4-BE49-F238E27FC236}">
                <a16:creationId xmlns:a16="http://schemas.microsoft.com/office/drawing/2014/main" id="{E5EEC047-2A44-44AF-A872-0A88652621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365" y="1474011"/>
            <a:ext cx="9327983" cy="63087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25E7F415-EE1D-429C-94C9-A94A7A63BC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579" y="500779"/>
            <a:ext cx="9737557" cy="5020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082C9C1-CFCE-4247-911C-3D6B7E5BE0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8663" y="3027824"/>
            <a:ext cx="2145689" cy="2145689"/>
          </a:xfrm>
          <a:prstGeom prst="rect">
            <a:avLst/>
          </a:prstGeom>
        </p:spPr>
      </p:pic>
      <p:pic>
        <p:nvPicPr>
          <p:cNvPr id="14" name="Picture 13">
            <a:extLst>
              <a:ext uri="{FF2B5EF4-FFF2-40B4-BE49-F238E27FC236}">
                <a16:creationId xmlns:a16="http://schemas.microsoft.com/office/drawing/2014/main" id="{29DA909F-9F82-4BF5-B4F1-AD7B363718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9452" y="3981842"/>
            <a:ext cx="2390140" cy="2390140"/>
          </a:xfrm>
          <a:prstGeom prst="rect">
            <a:avLst/>
          </a:prstGeom>
        </p:spPr>
      </p:pic>
      <p:pic>
        <p:nvPicPr>
          <p:cNvPr id="39" name="Picture 38" descr="A picture containing accessory&#10;&#10;Description automatically generated">
            <a:extLst>
              <a:ext uri="{FF2B5EF4-FFF2-40B4-BE49-F238E27FC236}">
                <a16:creationId xmlns:a16="http://schemas.microsoft.com/office/drawing/2014/main" id="{64DCF1AE-9BC9-4E4F-A38E-5701DDFD91D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0366" y="2092084"/>
            <a:ext cx="2247945" cy="2247945"/>
          </a:xfrm>
          <a:prstGeom prst="rect">
            <a:avLst/>
          </a:prstGeom>
        </p:spPr>
      </p:pic>
      <p:pic>
        <p:nvPicPr>
          <p:cNvPr id="41" name="Picture 40" descr="A picture containing dark&#10;&#10;Description automatically generated">
            <a:extLst>
              <a:ext uri="{FF2B5EF4-FFF2-40B4-BE49-F238E27FC236}">
                <a16:creationId xmlns:a16="http://schemas.microsoft.com/office/drawing/2014/main" id="{054B14D8-B2EC-4629-B38A-52DFA40D90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56464" y="3850756"/>
            <a:ext cx="2247945" cy="2247945"/>
          </a:xfrm>
          <a:prstGeom prst="rect">
            <a:avLst/>
          </a:prstGeom>
        </p:spPr>
      </p:pic>
      <p:pic>
        <p:nvPicPr>
          <p:cNvPr id="43" name="Picture 42" descr="A picture containing accessory&#10;&#10;Description automatically generated">
            <a:extLst>
              <a:ext uri="{FF2B5EF4-FFF2-40B4-BE49-F238E27FC236}">
                <a16:creationId xmlns:a16="http://schemas.microsoft.com/office/drawing/2014/main" id="{3B49E9E6-AE66-4D80-BBC8-FB3E83F12D7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93474" y="2220661"/>
            <a:ext cx="2247945" cy="2247945"/>
          </a:xfrm>
          <a:prstGeom prst="rect">
            <a:avLst/>
          </a:prstGeom>
        </p:spPr>
      </p:pic>
      <p:pic>
        <p:nvPicPr>
          <p:cNvPr id="45" name="Picture 44">
            <a:extLst>
              <a:ext uri="{FF2B5EF4-FFF2-40B4-BE49-F238E27FC236}">
                <a16:creationId xmlns:a16="http://schemas.microsoft.com/office/drawing/2014/main" id="{E47D2D62-4371-4E2C-AC17-3B88534B900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01723" y="3058907"/>
            <a:ext cx="2247945" cy="2247945"/>
          </a:xfrm>
          <a:prstGeom prst="rect">
            <a:avLst/>
          </a:prstGeom>
        </p:spPr>
      </p:pic>
    </p:spTree>
    <p:extLst>
      <p:ext uri="{BB962C8B-B14F-4D97-AF65-F5344CB8AC3E}">
        <p14:creationId xmlns:p14="http://schemas.microsoft.com/office/powerpoint/2010/main" val="2086242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8" name="Picture 7" descr="A picture containing text, clipart, sign&#10;&#10;Description automatically generated">
            <a:extLst>
              <a:ext uri="{FF2B5EF4-FFF2-40B4-BE49-F238E27FC236}">
                <a16:creationId xmlns:a16="http://schemas.microsoft.com/office/drawing/2014/main" id="{68833D10-C415-43AE-A195-635DFBC66C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5079" y="6063941"/>
            <a:ext cx="1812447" cy="622023"/>
          </a:xfrm>
          <a:prstGeom prst="rect">
            <a:avLst/>
          </a:prstGeom>
        </p:spPr>
      </p:pic>
      <p:pic>
        <p:nvPicPr>
          <p:cNvPr id="10" name="Picture 9" descr="Text, logo&#10;&#10;Description automatically generated">
            <a:extLst>
              <a:ext uri="{FF2B5EF4-FFF2-40B4-BE49-F238E27FC236}">
                <a16:creationId xmlns:a16="http://schemas.microsoft.com/office/drawing/2014/main" id="{4491BA2A-C982-409D-BACA-7335E3510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7526" y="6038282"/>
            <a:ext cx="2287545" cy="622022"/>
          </a:xfrm>
          <a:prstGeom prst="rect">
            <a:avLst/>
          </a:prstGeom>
        </p:spPr>
      </p:pic>
      <p:pic>
        <p:nvPicPr>
          <p:cNvPr id="9218" name="Picture 2">
            <a:extLst>
              <a:ext uri="{FF2B5EF4-FFF2-40B4-BE49-F238E27FC236}">
                <a16:creationId xmlns:a16="http://schemas.microsoft.com/office/drawing/2014/main" id="{E5EEC047-2A44-44AF-A872-0A88652621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365" y="1474011"/>
            <a:ext cx="9327983" cy="63087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25E7F415-EE1D-429C-94C9-A94A7A63BC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579" y="500779"/>
            <a:ext cx="9737557" cy="5020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vector graphics&#10;&#10;Description automatically generated">
            <a:extLst>
              <a:ext uri="{FF2B5EF4-FFF2-40B4-BE49-F238E27FC236}">
                <a16:creationId xmlns:a16="http://schemas.microsoft.com/office/drawing/2014/main" id="{A2516E24-B879-479C-97C0-4E143CCD4F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93700" y="2796590"/>
            <a:ext cx="3164330" cy="3164330"/>
          </a:xfrm>
          <a:prstGeom prst="rect">
            <a:avLst/>
          </a:prstGeom>
        </p:spPr>
      </p:pic>
      <p:pic>
        <p:nvPicPr>
          <p:cNvPr id="5" name="Picture 4" descr="A picture containing vector graphics, light&#10;&#10;Description automatically generated">
            <a:extLst>
              <a:ext uri="{FF2B5EF4-FFF2-40B4-BE49-F238E27FC236}">
                <a16:creationId xmlns:a16="http://schemas.microsoft.com/office/drawing/2014/main" id="{4ECBFA7D-07EA-4471-A0BC-6AEEF975F1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43875" y="1889170"/>
            <a:ext cx="3047867" cy="3047867"/>
          </a:xfrm>
          <a:prstGeom prst="rect">
            <a:avLst/>
          </a:prstGeom>
        </p:spPr>
      </p:pic>
      <p:pic>
        <p:nvPicPr>
          <p:cNvPr id="9" name="Picture 8" descr="A picture containing vector graphics&#10;&#10;Description automatically generated">
            <a:extLst>
              <a:ext uri="{FF2B5EF4-FFF2-40B4-BE49-F238E27FC236}">
                <a16:creationId xmlns:a16="http://schemas.microsoft.com/office/drawing/2014/main" id="{D709FFF1-9B53-47C6-89A5-5867033B3D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4840" y="3638097"/>
            <a:ext cx="3047867" cy="3047867"/>
          </a:xfrm>
          <a:prstGeom prst="rect">
            <a:avLst/>
          </a:prstGeom>
        </p:spPr>
      </p:pic>
      <p:pic>
        <p:nvPicPr>
          <p:cNvPr id="15" name="Picture 14" descr="A picture containing vector graphics, light&#10;&#10;Description automatically generated">
            <a:extLst>
              <a:ext uri="{FF2B5EF4-FFF2-40B4-BE49-F238E27FC236}">
                <a16:creationId xmlns:a16="http://schemas.microsoft.com/office/drawing/2014/main" id="{7FF18FB7-7A33-4F89-AB98-D898AFF51D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9244" y="3922419"/>
            <a:ext cx="2390140" cy="2390140"/>
          </a:xfrm>
          <a:prstGeom prst="rect">
            <a:avLst/>
          </a:prstGeom>
        </p:spPr>
      </p:pic>
      <p:pic>
        <p:nvPicPr>
          <p:cNvPr id="17" name="Picture 16" descr="A group of light bulbs&#10;&#10;Description automatically generated with low confidence">
            <a:extLst>
              <a:ext uri="{FF2B5EF4-FFF2-40B4-BE49-F238E27FC236}">
                <a16:creationId xmlns:a16="http://schemas.microsoft.com/office/drawing/2014/main" id="{F564C2E5-0CC6-459D-AAB7-3EC697BFE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47590" y="2156604"/>
            <a:ext cx="2390140" cy="2390140"/>
          </a:xfrm>
          <a:prstGeom prst="rect">
            <a:avLst/>
          </a:prstGeom>
        </p:spPr>
      </p:pic>
      <p:pic>
        <p:nvPicPr>
          <p:cNvPr id="19" name="Picture 18">
            <a:extLst>
              <a:ext uri="{FF2B5EF4-FFF2-40B4-BE49-F238E27FC236}">
                <a16:creationId xmlns:a16="http://schemas.microsoft.com/office/drawing/2014/main" id="{948FA103-1659-4457-A21A-83B5C8E31A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85196" y="3258621"/>
            <a:ext cx="2125368" cy="2125368"/>
          </a:xfrm>
          <a:prstGeom prst="rect">
            <a:avLst/>
          </a:prstGeom>
        </p:spPr>
      </p:pic>
    </p:spTree>
    <p:extLst>
      <p:ext uri="{BB962C8B-B14F-4D97-AF65-F5344CB8AC3E}">
        <p14:creationId xmlns:p14="http://schemas.microsoft.com/office/powerpoint/2010/main" val="1293832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8" name="Picture 7" descr="A picture containing text, clipart, sign&#10;&#10;Description automatically generated">
            <a:extLst>
              <a:ext uri="{FF2B5EF4-FFF2-40B4-BE49-F238E27FC236}">
                <a16:creationId xmlns:a16="http://schemas.microsoft.com/office/drawing/2014/main" id="{68833D10-C415-43AE-A195-635DFBC66C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479" y="1371626"/>
            <a:ext cx="4627519" cy="1588142"/>
          </a:xfrm>
          <a:prstGeom prst="rect">
            <a:avLst/>
          </a:prstGeom>
        </p:spPr>
      </p:pic>
      <p:pic>
        <p:nvPicPr>
          <p:cNvPr id="10" name="Picture 9" descr="Text, logo&#10;&#10;Description automatically generated">
            <a:extLst>
              <a:ext uri="{FF2B5EF4-FFF2-40B4-BE49-F238E27FC236}">
                <a16:creationId xmlns:a16="http://schemas.microsoft.com/office/drawing/2014/main" id="{4491BA2A-C982-409D-BACA-7335E3510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5333" y="1424970"/>
            <a:ext cx="5448188" cy="1481454"/>
          </a:xfrm>
          <a:prstGeom prst="rect">
            <a:avLst/>
          </a:prstGeom>
        </p:spPr>
      </p:pic>
      <p:pic>
        <p:nvPicPr>
          <p:cNvPr id="10246" name="Picture 6" descr="Configuration - Manim Community v0.10.0">
            <a:extLst>
              <a:ext uri="{FF2B5EF4-FFF2-40B4-BE49-F238E27FC236}">
                <a16:creationId xmlns:a16="http://schemas.microsoft.com/office/drawing/2014/main" id="{09A42612-97D3-4145-9C9C-79031EB740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845" y="3529261"/>
            <a:ext cx="2735180" cy="2735180"/>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53F271CF-AB15-4700-ADF5-D85C7AF557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932" y="214813"/>
            <a:ext cx="7172325" cy="73342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Python Transparent Background - Graphic Design | Full Size PNG Download |  SeekPNG">
            <a:extLst>
              <a:ext uri="{FF2B5EF4-FFF2-40B4-BE49-F238E27FC236}">
                <a16:creationId xmlns:a16="http://schemas.microsoft.com/office/drawing/2014/main" id="{BD25F26C-37C5-4846-902D-BA7ECECA35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7275" y="3445645"/>
            <a:ext cx="2926477" cy="2926477"/>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Logo — blender.org">
            <a:extLst>
              <a:ext uri="{FF2B5EF4-FFF2-40B4-BE49-F238E27FC236}">
                <a16:creationId xmlns:a16="http://schemas.microsoft.com/office/drawing/2014/main" id="{95D70EE9-0949-4663-8A9A-910E338F61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44002" y="4108558"/>
            <a:ext cx="5237747" cy="16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438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4" name="Picture 3">
            <a:extLst>
              <a:ext uri="{FF2B5EF4-FFF2-40B4-BE49-F238E27FC236}">
                <a16:creationId xmlns:a16="http://schemas.microsoft.com/office/drawing/2014/main" id="{9472EF3C-CBAA-49B0-A78B-CB7AFD74B5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5205" y="178206"/>
            <a:ext cx="6501587" cy="6501587"/>
          </a:xfrm>
          <a:prstGeom prst="rect">
            <a:avLst/>
          </a:prstGeom>
        </p:spPr>
      </p:pic>
    </p:spTree>
    <p:extLst>
      <p:ext uri="{BB962C8B-B14F-4D97-AF65-F5344CB8AC3E}">
        <p14:creationId xmlns:p14="http://schemas.microsoft.com/office/powerpoint/2010/main" val="1065244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4" name="Picture 3">
            <a:extLst>
              <a:ext uri="{FF2B5EF4-FFF2-40B4-BE49-F238E27FC236}">
                <a16:creationId xmlns:a16="http://schemas.microsoft.com/office/drawing/2014/main" id="{9472EF3C-CBAA-49B0-A78B-CB7AFD74B5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711" y="1413208"/>
            <a:ext cx="4031584" cy="4031584"/>
          </a:xfrm>
          <a:prstGeom prst="rect">
            <a:avLst/>
          </a:prstGeom>
        </p:spPr>
      </p:pic>
      <p:pic>
        <p:nvPicPr>
          <p:cNvPr id="9" name="Picture 8" descr="Table&#10;&#10;Description automatically generated with medium confidence">
            <a:extLst>
              <a:ext uri="{FF2B5EF4-FFF2-40B4-BE49-F238E27FC236}">
                <a16:creationId xmlns:a16="http://schemas.microsoft.com/office/drawing/2014/main" id="{3094C195-1E5F-4DED-8431-305034D420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9136" y="1297400"/>
            <a:ext cx="7579022" cy="4263200"/>
          </a:xfrm>
          <a:prstGeom prst="rect">
            <a:avLst/>
          </a:prstGeom>
        </p:spPr>
      </p:pic>
    </p:spTree>
    <p:extLst>
      <p:ext uri="{BB962C8B-B14F-4D97-AF65-F5344CB8AC3E}">
        <p14:creationId xmlns:p14="http://schemas.microsoft.com/office/powerpoint/2010/main" val="3744361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4" name="Picture 3">
            <a:extLst>
              <a:ext uri="{FF2B5EF4-FFF2-40B4-BE49-F238E27FC236}">
                <a16:creationId xmlns:a16="http://schemas.microsoft.com/office/drawing/2014/main" id="{9472EF3C-CBAA-49B0-A78B-CB7AFD74B575}"/>
              </a:ext>
            </a:extLst>
          </p:cNvPr>
          <p:cNvPicPr>
            <a:picLocks noChangeAspect="1"/>
          </p:cNvPicPr>
          <p:nvPr/>
        </p:nvPicPr>
        <p:blipFill>
          <a:blip r:embed="rId4">
            <a:alphaModFix amt="16000"/>
            <a:extLst>
              <a:ext uri="{28A0092B-C50C-407E-A947-70E740481C1C}">
                <a14:useLocalDpi xmlns:a14="http://schemas.microsoft.com/office/drawing/2010/main" val="0"/>
              </a:ext>
            </a:extLst>
          </a:blip>
          <a:stretch>
            <a:fillRect/>
          </a:stretch>
        </p:blipFill>
        <p:spPr>
          <a:xfrm>
            <a:off x="353711" y="1413208"/>
            <a:ext cx="4031584" cy="4031584"/>
          </a:xfrm>
          <a:prstGeom prst="rect">
            <a:avLst/>
          </a:prstGeom>
        </p:spPr>
      </p:pic>
      <p:sp>
        <p:nvSpPr>
          <p:cNvPr id="2" name="Rectangle 1">
            <a:extLst>
              <a:ext uri="{FF2B5EF4-FFF2-40B4-BE49-F238E27FC236}">
                <a16:creationId xmlns:a16="http://schemas.microsoft.com/office/drawing/2014/main" id="{43F7F0A9-3A7A-4C58-8883-2F2EB5B4BB91}"/>
              </a:ext>
            </a:extLst>
          </p:cNvPr>
          <p:cNvSpPr/>
          <p:nvPr/>
        </p:nvSpPr>
        <p:spPr>
          <a:xfrm>
            <a:off x="5260932" y="1891430"/>
            <a:ext cx="6577357" cy="263047"/>
          </a:xfrm>
          <a:prstGeom prst="rect">
            <a:avLst/>
          </a:prstGeom>
          <a:solidFill>
            <a:schemeClr val="bg2">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able&#10;&#10;Description automatically generated with medium confidence">
            <a:extLst>
              <a:ext uri="{FF2B5EF4-FFF2-40B4-BE49-F238E27FC236}">
                <a16:creationId xmlns:a16="http://schemas.microsoft.com/office/drawing/2014/main" id="{3094C195-1E5F-4DED-8431-305034D420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9136" y="1297400"/>
            <a:ext cx="7579022" cy="4263200"/>
          </a:xfrm>
          <a:prstGeom prst="rect">
            <a:avLst/>
          </a:prstGeom>
        </p:spPr>
      </p:pic>
    </p:spTree>
    <p:extLst>
      <p:ext uri="{BB962C8B-B14F-4D97-AF65-F5344CB8AC3E}">
        <p14:creationId xmlns:p14="http://schemas.microsoft.com/office/powerpoint/2010/main" val="3215500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4" name="Picture 3">
            <a:extLst>
              <a:ext uri="{FF2B5EF4-FFF2-40B4-BE49-F238E27FC236}">
                <a16:creationId xmlns:a16="http://schemas.microsoft.com/office/drawing/2014/main" id="{9472EF3C-CBAA-49B0-A78B-CB7AFD74B575}"/>
              </a:ext>
            </a:extLst>
          </p:cNvPr>
          <p:cNvPicPr>
            <a:picLocks noChangeAspect="1"/>
          </p:cNvPicPr>
          <p:nvPr/>
        </p:nvPicPr>
        <p:blipFill>
          <a:blip r:embed="rId4">
            <a:alphaModFix amt="42000"/>
            <a:extLst>
              <a:ext uri="{28A0092B-C50C-407E-A947-70E740481C1C}">
                <a14:useLocalDpi xmlns:a14="http://schemas.microsoft.com/office/drawing/2010/main" val="0"/>
              </a:ext>
            </a:extLst>
          </a:blip>
          <a:stretch>
            <a:fillRect/>
          </a:stretch>
        </p:blipFill>
        <p:spPr>
          <a:xfrm>
            <a:off x="353711" y="586491"/>
            <a:ext cx="4031584" cy="4031584"/>
          </a:xfrm>
          <a:prstGeom prst="rect">
            <a:avLst/>
          </a:prstGeom>
        </p:spPr>
      </p:pic>
      <p:pic>
        <p:nvPicPr>
          <p:cNvPr id="9" name="Picture 8" descr="Table&#10;&#10;Description automatically generated with medium confidence">
            <a:extLst>
              <a:ext uri="{FF2B5EF4-FFF2-40B4-BE49-F238E27FC236}">
                <a16:creationId xmlns:a16="http://schemas.microsoft.com/office/drawing/2014/main" id="{3094C195-1E5F-4DED-8431-305034D420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5295" y="671042"/>
            <a:ext cx="7579022" cy="4263200"/>
          </a:xfrm>
          <a:prstGeom prst="rect">
            <a:avLst/>
          </a:prstGeom>
        </p:spPr>
      </p:pic>
      <p:pic>
        <p:nvPicPr>
          <p:cNvPr id="5" name="Picture 14">
            <a:extLst>
              <a:ext uri="{FF2B5EF4-FFF2-40B4-BE49-F238E27FC236}">
                <a16:creationId xmlns:a16="http://schemas.microsoft.com/office/drawing/2014/main" id="{C64EBA79-2751-441D-9CF4-15F764F702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247" y="5323943"/>
            <a:ext cx="9661723" cy="51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63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4" name="Picture 3">
            <a:extLst>
              <a:ext uri="{FF2B5EF4-FFF2-40B4-BE49-F238E27FC236}">
                <a16:creationId xmlns:a16="http://schemas.microsoft.com/office/drawing/2014/main" id="{9472EF3C-CBAA-49B0-A78B-CB7AFD74B575}"/>
              </a:ext>
            </a:extLst>
          </p:cNvPr>
          <p:cNvPicPr>
            <a:picLocks noChangeAspect="1"/>
          </p:cNvPicPr>
          <p:nvPr/>
        </p:nvPicPr>
        <p:blipFill>
          <a:blip r:embed="rId4">
            <a:alphaModFix amt="22000"/>
            <a:extLst>
              <a:ext uri="{28A0092B-C50C-407E-A947-70E740481C1C}">
                <a14:useLocalDpi xmlns:a14="http://schemas.microsoft.com/office/drawing/2010/main" val="0"/>
              </a:ext>
            </a:extLst>
          </a:blip>
          <a:stretch>
            <a:fillRect/>
          </a:stretch>
        </p:blipFill>
        <p:spPr>
          <a:xfrm>
            <a:off x="353711" y="799433"/>
            <a:ext cx="4031584" cy="4031584"/>
          </a:xfrm>
          <a:prstGeom prst="rect">
            <a:avLst/>
          </a:prstGeom>
        </p:spPr>
      </p:pic>
      <p:sp>
        <p:nvSpPr>
          <p:cNvPr id="7" name="Rectangle 6">
            <a:extLst>
              <a:ext uri="{FF2B5EF4-FFF2-40B4-BE49-F238E27FC236}">
                <a16:creationId xmlns:a16="http://schemas.microsoft.com/office/drawing/2014/main" id="{8F12106F-18C4-44AE-AA5C-8D8ED1C293D4}"/>
              </a:ext>
            </a:extLst>
          </p:cNvPr>
          <p:cNvSpPr/>
          <p:nvPr/>
        </p:nvSpPr>
        <p:spPr>
          <a:xfrm flipV="1">
            <a:off x="4739006" y="1691014"/>
            <a:ext cx="484347" cy="2805830"/>
          </a:xfrm>
          <a:prstGeom prst="rect">
            <a:avLst/>
          </a:prstGeom>
          <a:solidFill>
            <a:schemeClr val="bg2">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able&#10;&#10;Description automatically generated with medium confidence">
            <a:extLst>
              <a:ext uri="{FF2B5EF4-FFF2-40B4-BE49-F238E27FC236}">
                <a16:creationId xmlns:a16="http://schemas.microsoft.com/office/drawing/2014/main" id="{3094C195-1E5F-4DED-8431-305034D420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9136" y="809331"/>
            <a:ext cx="7579022" cy="4263200"/>
          </a:xfrm>
          <a:prstGeom prst="rect">
            <a:avLst/>
          </a:prstGeom>
        </p:spPr>
      </p:pic>
      <p:pic>
        <p:nvPicPr>
          <p:cNvPr id="1026" name="Picture 2">
            <a:extLst>
              <a:ext uri="{FF2B5EF4-FFF2-40B4-BE49-F238E27FC236}">
                <a16:creationId xmlns:a16="http://schemas.microsoft.com/office/drawing/2014/main" id="{F4497B33-9D56-46C4-85EA-6D62032BD1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355" y="5641180"/>
            <a:ext cx="8563183" cy="536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034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9" name="Picture 8" descr="Table&#10;&#10;Description automatically generated with medium confidence">
            <a:extLst>
              <a:ext uri="{FF2B5EF4-FFF2-40B4-BE49-F238E27FC236}">
                <a16:creationId xmlns:a16="http://schemas.microsoft.com/office/drawing/2014/main" id="{3094C195-1E5F-4DED-8431-305034D42098}"/>
              </a:ext>
            </a:extLst>
          </p:cNvPr>
          <p:cNvPicPr>
            <a:picLocks noChangeAspect="1"/>
          </p:cNvPicPr>
          <p:nvPr/>
        </p:nvPicPr>
        <p:blipFill>
          <a:blip r:embed="rId4">
            <a:alphaModFix amt="27000"/>
            <a:extLst>
              <a:ext uri="{28A0092B-C50C-407E-A947-70E740481C1C}">
                <a14:useLocalDpi xmlns:a14="http://schemas.microsoft.com/office/drawing/2010/main" val="0"/>
              </a:ext>
            </a:extLst>
          </a:blip>
          <a:stretch>
            <a:fillRect/>
          </a:stretch>
        </p:blipFill>
        <p:spPr>
          <a:xfrm>
            <a:off x="4385295" y="671042"/>
            <a:ext cx="7579022" cy="4263200"/>
          </a:xfrm>
          <a:prstGeom prst="rect">
            <a:avLst/>
          </a:prstGeom>
        </p:spPr>
      </p:pic>
      <p:pic>
        <p:nvPicPr>
          <p:cNvPr id="5" name="Picture 14">
            <a:extLst>
              <a:ext uri="{FF2B5EF4-FFF2-40B4-BE49-F238E27FC236}">
                <a16:creationId xmlns:a16="http://schemas.microsoft.com/office/drawing/2014/main" id="{C64EBA79-2751-441D-9CF4-15F764F70217}"/>
              </a:ext>
            </a:extLst>
          </p:cNvPr>
          <p:cNvPicPr>
            <a:picLocks noChangeAspect="1" noChangeArrowheads="1"/>
          </p:cNvPicPr>
          <p:nvPr/>
        </p:nvPicPr>
        <p:blipFill>
          <a:blip r:embed="rId5">
            <a:alphaModFix amt="9000"/>
            <a:extLst>
              <a:ext uri="{28A0092B-C50C-407E-A947-70E740481C1C}">
                <a14:useLocalDpi xmlns:a14="http://schemas.microsoft.com/office/drawing/2010/main" val="0"/>
              </a:ext>
            </a:extLst>
          </a:blip>
          <a:srcRect/>
          <a:stretch>
            <a:fillRect/>
          </a:stretch>
        </p:blipFill>
        <p:spPr bwMode="auto">
          <a:xfrm>
            <a:off x="1077247" y="5323943"/>
            <a:ext cx="9661723" cy="5120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472EF3C-CBAA-49B0-A78B-CB7AFD74B575}"/>
              </a:ext>
            </a:extLst>
          </p:cNvPr>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2545765" y="498750"/>
            <a:ext cx="6084667" cy="6084667"/>
          </a:xfrm>
          <a:prstGeom prst="rect">
            <a:avLst/>
          </a:prstGeom>
        </p:spPr>
      </p:pic>
    </p:spTree>
    <p:extLst>
      <p:ext uri="{BB962C8B-B14F-4D97-AF65-F5344CB8AC3E}">
        <p14:creationId xmlns:p14="http://schemas.microsoft.com/office/powerpoint/2010/main" val="1230495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3" name="Picture 2">
            <a:extLst>
              <a:ext uri="{FF2B5EF4-FFF2-40B4-BE49-F238E27FC236}">
                <a16:creationId xmlns:a16="http://schemas.microsoft.com/office/drawing/2014/main" id="{EEF42AD3-F93F-4BC2-9413-F3D56BC7BE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5206" y="178206"/>
            <a:ext cx="6501587" cy="6501587"/>
          </a:xfrm>
          <a:prstGeom prst="rect">
            <a:avLst/>
          </a:prstGeom>
        </p:spPr>
      </p:pic>
      <p:pic>
        <p:nvPicPr>
          <p:cNvPr id="8" name="Picture 7" descr="A picture containing plate, black, dark, light&#10;&#10;Description automatically generated">
            <a:extLst>
              <a:ext uri="{FF2B5EF4-FFF2-40B4-BE49-F238E27FC236}">
                <a16:creationId xmlns:a16="http://schemas.microsoft.com/office/drawing/2014/main" id="{89F96F42-C317-4C82-ADC7-B3C2C23A66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2619" y="313617"/>
            <a:ext cx="1183244" cy="1183244"/>
          </a:xfrm>
          <a:prstGeom prst="rect">
            <a:avLst/>
          </a:prstGeom>
        </p:spPr>
      </p:pic>
      <p:pic>
        <p:nvPicPr>
          <p:cNvPr id="2054" name="Picture 6">
            <a:extLst>
              <a:ext uri="{FF2B5EF4-FFF2-40B4-BE49-F238E27FC236}">
                <a16:creationId xmlns:a16="http://schemas.microsoft.com/office/drawing/2014/main" id="{51D11137-7C2F-48CC-8D9E-FE4BC03BCA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6012" y="775307"/>
            <a:ext cx="5334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BB07672-39F2-4AD3-94D8-90F76EAEC9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49413" y="755449"/>
            <a:ext cx="147063" cy="29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5242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2978</TotalTime>
  <Words>404</Words>
  <Application>Microsoft Office PowerPoint</Application>
  <PresentationFormat>Widescreen</PresentationFormat>
  <Paragraphs>52</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Carvalho Ferreira, Pedro de</dc:creator>
  <cp:lastModifiedBy>Carvalho Ferreira, Pedro de</cp:lastModifiedBy>
  <cp:revision>25</cp:revision>
  <dcterms:created xsi:type="dcterms:W3CDTF">2021-09-11T11:19:35Z</dcterms:created>
  <dcterms:modified xsi:type="dcterms:W3CDTF">2021-10-04T21:07:42Z</dcterms:modified>
</cp:coreProperties>
</file>